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77" r:id="rId5"/>
    <p:sldId id="290" r:id="rId6"/>
    <p:sldId id="263" r:id="rId7"/>
    <p:sldId id="289" r:id="rId8"/>
    <p:sldId id="278" r:id="rId9"/>
    <p:sldId id="272" r:id="rId10"/>
    <p:sldId id="270" r:id="rId11"/>
    <p:sldId id="275" r:id="rId12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6B08"/>
    <a:srgbClr val="FF00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FB9541-0D10-4801-9F61-F5E01628A07F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E229B6-0C05-478D-8226-95DF91A24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1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30F5AD-EA4D-461D-BE71-C59ABAF10D1E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83018F-8E9D-49CF-8D25-2E9D9D2C5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2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9EB99-4AF5-4D1D-8041-D3A2B5F9694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CAC93-415C-479B-BD9F-D3394705AEE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9BF0F7-067A-426A-BD8F-5255B3B7404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F2D08-A9A9-4407-82ED-4854F30AB9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018F-8E9D-49CF-8D25-2E9D9D2C54D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3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5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D3E86-1A48-42A5-BE5F-28526DE168E1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7BBDC-46CC-449F-8D3C-A7B4F5FE8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624D-F9EE-4673-9DF6-64C20E28ADF1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E21E-F4D9-423B-81B5-53BE1B3AE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EE9D-FEA4-4F88-8D23-8920A9A2B5B9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4B65-AA58-4440-A537-E1F83667C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958E-EFBC-498F-B9F0-4FFAEE14646C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27D2-C249-409F-85EA-95C8DF377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4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16E44D-CF98-45E8-9491-CA3E786B4111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0B399-FF18-4819-975F-8C23BDF86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E165D-95C9-4F4E-9C01-AD2417EB3B4B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8DBF7-DBCD-4641-B73D-872BDA40F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9E23-9D76-456F-AB19-2FBA8D6C58E3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66E0-BECB-4AF4-8680-D48E6CA93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B12-24F4-438B-90DF-F1467C384EAD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2DF02-26D5-46C1-903B-5FD5D7568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C3B02-234D-43CC-B57B-2BB6EC352816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ED97D7-1137-4C12-8C6E-CADE1CA3D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C0B1-B8B6-4C64-B072-B21ECCD5C644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0F92-0E8C-437E-B2B5-B7B44640A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D5993-84A4-4B0E-83E4-C6F0FCECEE99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D057AB-A21A-4440-8FDB-AB8C13F8E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3D5FD1-1D0B-4C9C-8FDC-2FEEB1E1BB1A}" type="datetime1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3A1303-530C-44EC-ADE2-ECC6EE970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94" r:id="rId7"/>
    <p:sldLayoutId id="2147483787" r:id="rId8"/>
    <p:sldLayoutId id="2147483795" r:id="rId9"/>
    <p:sldLayoutId id="2147483786" r:id="rId10"/>
    <p:sldLayoutId id="2147483785" r:id="rId11"/>
  </p:sldLayoutIdLst>
  <p:transition>
    <p:strips dir="ru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2143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54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/>
                <a:ea typeface="Segoe UI"/>
                <a:cs typeface="Segoe UI"/>
              </a:rPr>
              <a:t>Кейс – технология </a:t>
            </a:r>
            <a:r>
              <a:rPr lang="ru-RU" sz="44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/>
                <a:ea typeface="Segoe UI"/>
                <a:cs typeface="Segoe UI"/>
              </a:rPr>
              <a:t/>
            </a:r>
            <a:br>
              <a:rPr lang="ru-RU" sz="44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/>
                <a:ea typeface="Segoe UI"/>
                <a:cs typeface="Segoe UI"/>
              </a:rPr>
            </a:br>
            <a:r>
              <a:rPr lang="ru-RU" sz="44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/>
                <a:ea typeface="Segoe UI"/>
                <a:cs typeface="Segoe UI"/>
              </a:rPr>
              <a:t>в учебном процессе</a:t>
            </a:r>
          </a:p>
        </p:txBody>
      </p:sp>
      <p:pic>
        <p:nvPicPr>
          <p:cNvPr id="15362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3357563"/>
            <a:ext cx="268763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57874" y="5949280"/>
            <a:ext cx="2818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Создала: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Лисичникова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Т.И.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реподаватель спец. дисциплин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548680"/>
            <a:ext cx="828092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Предложить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немонетарной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системы     мотивации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сотрудников компании.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Предложить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пакета немонетарной мотивации.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понадобятся для реализации намеченной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 и минусы для персонала компании Вы видите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   предложенной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Вами программе?</a:t>
            </a:r>
            <a:endParaRPr lang="ru-RU" sz="2400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693738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Вывод </a:t>
            </a:r>
            <a:endParaRPr lang="ru-RU" dirty="0"/>
          </a:p>
        </p:txBody>
      </p:sp>
      <p:pic>
        <p:nvPicPr>
          <p:cNvPr id="41987" name="Рисунок 4" descr="Изображение в 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214938"/>
            <a:ext cx="19288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1412776"/>
            <a:ext cx="81752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обучения переносится на выработку знаний, а не на овладение готовым знанием.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жизненно важный опыт решения проблем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соотносить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концепции с реальной жизнью.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ребят развивается умение слушать и понимать других людей, работать в команде.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Кейс технологии предоставляют больше возможностей для работы с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 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альтернативных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750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/>
                </a:solidFill>
              </a:rPr>
              <a:t>        Кейс – технология 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1180551"/>
            <a:ext cx="78581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Arial Narrow" pitchFamily="34" charset="0"/>
                <a:ea typeface="Segoe UI" pitchFamily="34" charset="0"/>
                <a:cs typeface="Times New Roman" pitchFamily="18" charset="0"/>
              </a:rPr>
              <a:t>Метод </a:t>
            </a:r>
            <a:r>
              <a:rPr lang="ru-RU" sz="2400" b="1" dirty="0">
                <a:latin typeface="Arial Narrow" pitchFamily="34" charset="0"/>
                <a:ea typeface="Segoe UI" pitchFamily="34" charset="0"/>
                <a:cs typeface="Times New Roman" pitchFamily="18" charset="0"/>
              </a:rPr>
              <a:t>активного проблемно – ситуационного анализа, основанный на обучении путем решения конкретных задач-ситуаций (кейсов).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</p:txBody>
      </p:sp>
      <p:pic>
        <p:nvPicPr>
          <p:cNvPr id="19459" name="Рисунок 7" descr="_lon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564904"/>
            <a:ext cx="475252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3569" y="2492896"/>
            <a:ext cx="395987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При  этом акцент делается не на получение готовых знаний, а на их выработку, на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сотворчество</a:t>
            </a:r>
            <a:r>
              <a:rPr lang="ru-RU" sz="2800" b="1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преподавателя и обучающегося.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332656"/>
            <a:ext cx="824840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возможности дает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проблемы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использовать концепции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профессиональные ситуации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альтернативы возможных решений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оптимальный вариант решения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его осуществления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мотивацию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коммуникационные навыки и умения.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3988" y="-71438"/>
            <a:ext cx="9015412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Отличия кейс - технологии от традиционных методов обучения</a:t>
            </a:r>
          </a:p>
        </p:txBody>
      </p:sp>
      <p:graphicFrame>
        <p:nvGraphicFramePr>
          <p:cNvPr id="928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43585"/>
              </p:ext>
            </p:extLst>
          </p:nvPr>
        </p:nvGraphicFramePr>
        <p:xfrm>
          <a:off x="467544" y="692150"/>
          <a:ext cx="8208912" cy="5542280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Традиционные методы обучения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Кейс – технология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1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Ориентированы на изучение чего-либо, то есть предназначены для передачи определенного набора знаний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Ориентирована на научение чему-либо, то есть предназначена для развития у обучающихся умений самостоятельно принимать решения и находить правильные и оригинальные ответы на проблемные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Упор делают на анализ причинно-следственных связей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Предполагает созидание, творческий подход со стороны обучающихся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Важен только конечный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Важен сам процесс получения знаний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– ментор, наставник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 – наблюдатель, слушатель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кейсов</a:t>
            </a:r>
            <a:endParaRPr lang="ru-RU" sz="3200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Классический кейс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развернутое описание ситуации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Мини-кейс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сокращенное описание конкретной ситуации, в которой  предельно конкретизирована учебная проблема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в форме видеоматериала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Газетная статья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подборка статей)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документ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подборка документов)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случая 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или профессиональной практики, произошедшего с кем-либо из участников учебного процесса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Случай, возникший в процессе обучения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 случай, то есть анализ принятого решения по конкретной ситуации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762720"/>
      </p:ext>
    </p:extLst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76673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Р А К Т И К А</a:t>
            </a:r>
          </a:p>
          <a:p>
            <a:endParaRPr lang="ru-RU" b="1" dirty="0"/>
          </a:p>
          <a:p>
            <a:r>
              <a:rPr lang="ru-RU" b="1" dirty="0" smtClean="0"/>
              <a:t>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ситуационного анализа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распространенный метод, поскольку позволяет глубоко и детально исследовать сложную ситуацию.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текст с подробным описанием ситуации и задача, требующая решения.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тексте  также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описываться уже осуществленные действия, принятые решения, для анализа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целесообразности.</a:t>
            </a:r>
            <a:endParaRPr lang="ru-RU" sz="2400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28092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1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в офисе крупного торгово-промышленного холдинга. Из бюро пропусков (проходной) к вам поступил звонок от посетителя, который хотел бы пройти в ваш офис.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отреагировать на данный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Как представиться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гостю?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Как поздороваться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Пропустить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офис сразу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проконсультироваться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исполнительного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демонстрирует   освоенные компетенции: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коммуникации;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тику делового общения;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3580675"/>
      </p:ext>
    </p:extLst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Метод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инцидента.</a:t>
            </a:r>
            <a:endParaRPr lang="ru-RU" sz="2800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этого метода в том, что обучающийся сам находит информацию для принятия решения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Обучающиеся  должны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и проанализировать информацию, необходимую для принятия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 метод  можно  использовать  как  самостоятельная работа,  задание  на  дом.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2699791" y="511805"/>
            <a:ext cx="273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 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пригласили на должность директора по персоналу в крупную российскую компанию, с численностью персонала более 1000 человек с развитой филиальной сетью.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направление деятельности компании – услуги.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Текучесть персонала на уровне 5–6% в год.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(структура компании) построена по принципу вертикальных связей с четко выделенными направлениями деятельности. Плюсом является полная налоговая прозрачность компании, т.е., как сейчас принято говорить «в компании «белые» зарплаты». Средний уровень заработной платы составляет 25 000  после налогообложения.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представленной ситуации компания переживает период бурного роста, т.е. в компанию принимается ежемесячно порядка 10–15 человек на самые разные позиции.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в компании нет четкой системы немонетарной мотивации.</a:t>
            </a:r>
            <a:endParaRPr lang="ru-RU" sz="2000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</TotalTime>
  <Words>461</Words>
  <Application>Microsoft Office PowerPoint</Application>
  <PresentationFormat>Экран (4:3)</PresentationFormat>
  <Paragraphs>78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Кейс – технология  в учебном процессе</vt:lpstr>
      <vt:lpstr>        Кейс – технология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 </vt:lpstr>
    </vt:vector>
  </TitlesOfParts>
  <Company>JKX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– технологии в учебном процессе</dc:title>
  <dc:creator>user</dc:creator>
  <cp:lastModifiedBy>RePack by Diakov</cp:lastModifiedBy>
  <cp:revision>99</cp:revision>
  <dcterms:created xsi:type="dcterms:W3CDTF">2010-04-10T16:46:07Z</dcterms:created>
  <dcterms:modified xsi:type="dcterms:W3CDTF">2016-04-22T02:14:07Z</dcterms:modified>
</cp:coreProperties>
</file>