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8" r:id="rId4"/>
    <p:sldId id="269" r:id="rId5"/>
    <p:sldId id="270" r:id="rId6"/>
    <p:sldId id="271" r:id="rId7"/>
    <p:sldId id="272" r:id="rId8"/>
    <p:sldId id="274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948C-F34A-414E-9DBD-C4B61F48ED2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2F5E-87B9-45B2-951A-A1BA3198D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chool340.ru/images/405-a9277b48de0450f85d1d18decdc12ceb.jpg" TargetMode="External"/><Relationship Id="rId4" Type="http://schemas.openxmlformats.org/officeDocument/2006/relationships/hyperlink" Target="http://v.900igr.net:10/datai/pedagogika/Posobija-po-patrioticheskomu-vospitaniju/0002-003-Nravstvenno-patrioticheskoe-vospitanie-detej-doshkolnogo-vozrast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1772816"/>
            <a:ext cx="7182030" cy="264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Викторина по теме: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«Сказки, загадки, небылицы»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класс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УМК «Школа России»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4869160"/>
            <a:ext cx="3491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Мишукова Ольга Ивановна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Сосновской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 №1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Сосновского района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Тамбовской области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39752" y="1556792"/>
            <a:ext cx="468052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«Рукавичка» – это…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924944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песенка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небылица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76672"/>
            <a:ext cx="23509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</a:t>
            </a:r>
            <a:endParaRPr lang="ru-RU" sz="2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19672" y="1556792"/>
            <a:ext cx="590465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«Не может быть» – это…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924944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песенка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небылица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76672"/>
            <a:ext cx="23509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</a:t>
            </a:r>
            <a:endParaRPr lang="ru-RU" sz="2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1556792"/>
            <a:ext cx="626469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«Не огонь, а жжётся» – это…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924944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песенка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небылица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76672"/>
            <a:ext cx="23509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</a:t>
            </a:r>
            <a:endParaRPr lang="ru-RU" sz="2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47664" y="1556792"/>
            <a:ext cx="59766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«Петух и собака» – это…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924944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песенка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небылица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76672"/>
            <a:ext cx="23509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</a:t>
            </a:r>
            <a:endParaRPr lang="ru-RU" sz="2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1628800"/>
            <a:ext cx="77768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Кисонька-мурысенька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…» – это…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924944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песенка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небылица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76672"/>
            <a:ext cx="23509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</a:t>
            </a:r>
            <a:endParaRPr lang="ru-RU" sz="2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1628800"/>
            <a:ext cx="77768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«Идёт матушка-Весна…» – это…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924944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песенка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небылица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76672"/>
            <a:ext cx="23509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</a:t>
            </a:r>
            <a:endParaRPr lang="ru-RU" sz="2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19672" y="1628800"/>
            <a:ext cx="619268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«Ехала деревня…» – это…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924944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песенка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2852936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небылица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4581128"/>
            <a:ext cx="20162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76672"/>
            <a:ext cx="23509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</a:t>
            </a:r>
            <a:endParaRPr lang="ru-RU" sz="2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.900igr.net:10/datai/pedagogika/Posobija-po-patrioticheskomu-vospitaniju/0002-003-Nravstvenno-patrioticheskoe-vospitanie-detej-doshkolnogo-vozra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school340.ru/images/405-a9277b48de0450f85d1d18decdc12c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55527"/>
            <a:ext cx="1907704" cy="15024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1772816"/>
            <a:ext cx="763284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 ресурсы: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http://v.900igr.net:10/datai/pedagogika/Posobija-po-patrioticheskomu-vospitaniju/0002-003-Nravstvenno-patrioticheskoe-vospitanie-detej-doshkolnogo-vozrasta.jpg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фон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http://school340.ru/images/405-a9277b48de0450f85d1d18decdc12ceb.jpg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картинка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147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чтению 1 класс</dc:title>
  <dc:creator>Мишукова Ольга Ивановна</dc:creator>
  <cp:lastModifiedBy>Мишукова Ольга Ивановна</cp:lastModifiedBy>
  <cp:revision>30</cp:revision>
  <dcterms:created xsi:type="dcterms:W3CDTF">2016-04-09T11:21:31Z</dcterms:created>
  <dcterms:modified xsi:type="dcterms:W3CDTF">2016-04-10T16:43:31Z</dcterms:modified>
</cp:coreProperties>
</file>