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RozdestvoHristovo_RublevBlagSoborMK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museum.ru/alb/image.asp?2206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undra.ru/uploads/posts/2009-01/jose-de-ribera-12.jpg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500306"/>
            <a:ext cx="8229600" cy="22098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Библейская тема  в творчестве Л. да Винчи, Рембрандта А. Иванова, М. Нестерова</a:t>
            </a:r>
            <a:r>
              <a:rPr lang="ru-RU" sz="4000" b="1" dirty="0" smtClean="0"/>
              <a:t>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786322"/>
            <a:ext cx="6560234" cy="1752600"/>
          </a:xfrm>
        </p:spPr>
        <p:txBody>
          <a:bodyPr>
            <a:normAutofit fontScale="55000" lnSpcReduction="20000"/>
          </a:bodyPr>
          <a:lstStyle/>
          <a:p>
            <a:r>
              <a:rPr lang="ru-RU" sz="4000" dirty="0" smtClean="0">
                <a:latin typeface="Book Antiqua" pitchFamily="18" charset="0"/>
              </a:rPr>
              <a:t>Подготовила учитель ИЗО МОБУ </a:t>
            </a:r>
            <a:r>
              <a:rPr lang="ru-RU" sz="4000" dirty="0" err="1" smtClean="0">
                <a:latin typeface="Book Antiqua" pitchFamily="18" charset="0"/>
              </a:rPr>
              <a:t>Новобурейской</a:t>
            </a:r>
            <a:r>
              <a:rPr lang="ru-RU" sz="4000" dirty="0" smtClean="0">
                <a:latin typeface="Book Antiqua" pitchFamily="18" charset="0"/>
              </a:rPr>
              <a:t> СОШ № 3 </a:t>
            </a:r>
            <a:r>
              <a:rPr lang="ru-RU" sz="4000" dirty="0" err="1" smtClean="0">
                <a:latin typeface="Book Antiqua" pitchFamily="18" charset="0"/>
              </a:rPr>
              <a:t>Л.А.Рогудеева</a:t>
            </a:r>
            <a:endParaRPr lang="ru-RU" sz="4000" dirty="0" smtClean="0">
              <a:latin typeface="Book Antiqua" pitchFamily="18" charset="0"/>
            </a:endParaRPr>
          </a:p>
          <a:p>
            <a:pPr lvl="0"/>
            <a:endParaRPr lang="ru-RU" dirty="0" smtClean="0">
              <a:latin typeface="Book Antiqua" pitchFamily="18" charset="0"/>
            </a:endParaRPr>
          </a:p>
          <a:p>
            <a:pPr lvl="0"/>
            <a:r>
              <a:rPr lang="ru-RU" dirty="0" smtClean="0">
                <a:latin typeface="Book Antiqua" pitchFamily="18" charset="0"/>
              </a:rPr>
              <a:t>УМК - </a:t>
            </a:r>
            <a:r>
              <a:rPr lang="ru-RU" dirty="0" err="1" smtClean="0">
                <a:latin typeface="Book Antiqua" pitchFamily="18" charset="0"/>
              </a:rPr>
              <a:t>Шпикалова</a:t>
            </a:r>
            <a:r>
              <a:rPr lang="ru-RU" dirty="0" smtClean="0">
                <a:latin typeface="Book Antiqua" pitchFamily="18" charset="0"/>
              </a:rPr>
              <a:t> Т.Я., Ершова Л.В., </a:t>
            </a:r>
            <a:r>
              <a:rPr lang="ru-RU" dirty="0" err="1" smtClean="0">
                <a:latin typeface="Book Antiqua" pitchFamily="18" charset="0"/>
              </a:rPr>
              <a:t>Поровская</a:t>
            </a:r>
            <a:r>
              <a:rPr lang="ru-RU" dirty="0" smtClean="0">
                <a:latin typeface="Book Antiqua" pitchFamily="18" charset="0"/>
              </a:rPr>
              <a:t> Г.А. Изобразительное искусство: Учебник для 6 класса общеобразовательных учреждений / под ред. </a:t>
            </a:r>
            <a:r>
              <a:rPr lang="ru-RU" dirty="0" err="1" smtClean="0">
                <a:latin typeface="Book Antiqua" pitchFamily="18" charset="0"/>
              </a:rPr>
              <a:t>Шпикаловой</a:t>
            </a:r>
            <a:r>
              <a:rPr lang="ru-RU" dirty="0" smtClean="0">
                <a:latin typeface="Book Antiqua" pitchFamily="18" charset="0"/>
              </a:rPr>
              <a:t> Т.Я. – М., Просвещение, 2008.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Амурская область, </a:t>
            </a:r>
            <a:r>
              <a:rPr lang="ru-RU" dirty="0" err="1" smtClean="0"/>
              <a:t>Бурейский</a:t>
            </a:r>
            <a:r>
              <a:rPr lang="ru-RU" dirty="0" smtClean="0"/>
              <a:t> </a:t>
            </a:r>
            <a:r>
              <a:rPr lang="ru-RU" dirty="0" err="1" smtClean="0"/>
              <a:t>р-он</a:t>
            </a:r>
            <a:r>
              <a:rPr lang="ru-RU" dirty="0" smtClean="0"/>
              <a:t>, п.Новобурейский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smtClean="0"/>
              <a:t>А.Иванов.“Явление Христа народу”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Рисунок 2" descr="C:\Documents and Settings\Любашка\Мои документы\Валентина\первое сентября\библейские образы\иванов явление христа народу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7429552" cy="514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Практическая работа.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Продолжение работы над</a:t>
            </a:r>
            <a:r>
              <a:rPr lang="ru-RU" dirty="0" smtClean="0"/>
              <a:t> пасхальным натюрмортом (открытка к празднику)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Богоматерь Владимирская, Богоматерь Донская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3" descr="C:\Documents and Settings\Любашка\Мои документы\Валентина\первое сентября\библейские образы\портреты библейских персонажей\богоматерь владимирск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3436253" cy="5019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1" descr="C:\Documents and Settings\Любашка\Мои документы\Валентина\первое сентября\библейские образы\портреты библейских персонажей\богоматерь донская.jpg"/>
          <p:cNvPicPr>
            <a:picLocks noChangeAspect="1" noChangeArrowheads="1"/>
          </p:cNvPicPr>
          <p:nvPr/>
        </p:nvPicPr>
        <p:blipFill>
          <a:blip r:embed="rId3"/>
          <a:srcRect l="1818" t="1394" r="5454" b="5212"/>
          <a:stretch>
            <a:fillRect/>
          </a:stretch>
        </p:blipFill>
        <p:spPr bwMode="auto">
          <a:xfrm>
            <a:off x="4640239" y="1571612"/>
            <a:ext cx="3860851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“Рождество Богородицы” и “Рождество Христово”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Рисунок 4" descr="C:\Documents and Settings\Любашка\Мои документы\Валентина\первое сентября\библейские образы\портреты библейских персонажей\рождество богородиц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3857652" cy="397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Рисунок 1" descr="http://upload.wikimedia.org/wikipedia/commons/thumb/8/8f/RozdestvoHristovo_RublevBlagSoborMK.jpg/311px-RozdestvoHristovo_RublevBlagSoborMK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483300"/>
            <a:ext cx="3852881" cy="51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18142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/>
              <a:t>“</a:t>
            </a:r>
            <a:r>
              <a:rPr lang="ru-RU" sz="3600" i="1" dirty="0" smtClean="0"/>
              <a:t>Мадонна Бенуа” Л. да Винчи. 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ru-RU" sz="3600" i="1" dirty="0" smtClean="0"/>
              <a:t>(Эрмитаж)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32" y="1641217"/>
            <a:ext cx="8229600" cy="45262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Рисунок 8" descr="C:\Documents and Settings\Любашка\Мои документы\Валентина\первое сентября\библейские образы\портреты библейских персонажей\мадонна бенуа  мадонна с цвет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071545"/>
            <a:ext cx="3786214" cy="5709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i="1" dirty="0" smtClean="0"/>
              <a:t>1)Л. да Винчи.                          2) Рафаэль        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“Мадонна Лита”               “Мадонна в зелени”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Рисунок 9" descr="Леонардо да Винчи. Мадонна Литта. Эрмитаж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629146"/>
            <a:ext cx="3786214" cy="501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Рисунок 12" descr="C:\Documents and Settings\Любашка\Мои документы\Валентина\первое сентября\библейские образы\портреты библейских персонажей\мадонна в зелени рафаэль санти 150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708147"/>
            <a:ext cx="3929090" cy="495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 </a:t>
            </a:r>
            <a:r>
              <a:rPr lang="ru-RU" sz="4900" i="1" dirty="0" smtClean="0"/>
              <a:t>“Мадонна в кресле”.</a:t>
            </a:r>
            <a:r>
              <a:rPr lang="ru-RU" sz="4900" dirty="0" smtClean="0"/>
              <a:t/>
            </a:r>
            <a:br>
              <a:rPr lang="ru-RU" sz="49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Рисунок 13" descr="C:\Documents and Settings\Любашка\Мои документы\Валентина\первое сентября\библейские образы\портреты библейских персонажей\мадонна в кресле рафаэ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430474"/>
            <a:ext cx="5143536" cy="513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i="1" dirty="0" smtClean="0"/>
              <a:t>Рафаэль.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ru-RU" sz="2800" i="1" dirty="0" smtClean="0"/>
              <a:t>“Сикстинская мадонна”.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2010" y="0"/>
            <a:ext cx="4471990" cy="4711721"/>
          </a:xfrm>
        </p:spPr>
        <p:txBody>
          <a:bodyPr/>
          <a:lstStyle/>
          <a:p>
            <a:r>
              <a:rPr lang="ru-RU" i="1" dirty="0" smtClean="0"/>
              <a:t>Пьеро </a:t>
            </a:r>
            <a:r>
              <a:rPr lang="ru-RU" i="1" dirty="0" err="1" smtClean="0"/>
              <a:t>делла</a:t>
            </a:r>
            <a:r>
              <a:rPr lang="ru-RU" i="1" dirty="0" smtClean="0"/>
              <a:t> Франческа “Крещение Христа”.</a:t>
            </a:r>
            <a:endParaRPr lang="ru-RU" dirty="0"/>
          </a:p>
        </p:txBody>
      </p:sp>
      <p:pic>
        <p:nvPicPr>
          <p:cNvPr id="6146" name="Рисунок 1" descr="F:\библейские образы\сикстинская мадон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88213"/>
            <a:ext cx="3571900" cy="498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2" descr="F:\библейские образы\крещение христа франчес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659347"/>
            <a:ext cx="3463942" cy="501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картина И.Н. Крамского “Христос в пустыне”.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Рисунок 3" descr="И. Н. Крамской. Христос в пустыне. Фрагмент. 1872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71612"/>
            <a:ext cx="6572296" cy="490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i="1" dirty="0" smtClean="0"/>
              <a:t>Рембрандт.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ru-RU" sz="3200" i="1" dirty="0" smtClean="0"/>
              <a:t>“Возвращение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ru-RU" sz="3200" i="1" dirty="0" smtClean="0"/>
              <a:t>блудного сына”.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"/>
            <a:ext cx="4357718" cy="6143644"/>
          </a:xfrm>
        </p:spPr>
        <p:txBody>
          <a:bodyPr/>
          <a:lstStyle/>
          <a:p>
            <a:r>
              <a:rPr lang="ru-RU" i="1" dirty="0" err="1" smtClean="0"/>
              <a:t>Рибера</a:t>
            </a:r>
            <a:r>
              <a:rPr lang="ru-RU" i="1" dirty="0" smtClean="0"/>
              <a:t>. “Кающаяся Магдалина”.</a:t>
            </a:r>
            <a:endParaRPr lang="ru-RU" dirty="0"/>
          </a:p>
        </p:txBody>
      </p:sp>
      <p:pic>
        <p:nvPicPr>
          <p:cNvPr id="8194" name="p995146090" descr="http://globalart.at.ua/_ph/13/2/9951460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31687"/>
            <a:ext cx="4071966" cy="501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1" descr="José de Ribera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482690"/>
            <a:ext cx="3933843" cy="51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</TotalTime>
  <Words>145</Words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Библейская тема  в творчестве Л. да Винчи, Рембрандта А. Иванова, М. Нестерова.</vt:lpstr>
      <vt:lpstr>Богоматерь Владимирская, Богоматерь Донская</vt:lpstr>
      <vt:lpstr> “Рождество Богородицы” и “Рождество Христово” </vt:lpstr>
      <vt:lpstr>“Мадонна Бенуа” Л. да Винчи.  (Эрмитаж) </vt:lpstr>
      <vt:lpstr>1)Л. да Винчи.                          2) Рафаэль                              “Мадонна Лита”               “Мадонна в зелени”</vt:lpstr>
      <vt:lpstr> “Мадонна в кресле”. </vt:lpstr>
      <vt:lpstr>Рафаэль. “Сикстинская мадонна”.</vt:lpstr>
      <vt:lpstr>картина И.Н. Крамского “Христос в пустыне”.</vt:lpstr>
      <vt:lpstr>Рембрандт.  “Возвращение  блудного сына”.</vt:lpstr>
      <vt:lpstr>А.Иванов.“Явление Христа народу”</vt:lpstr>
      <vt:lpstr>Практическая работа.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Библейская тема  в творчестве Л. да Винчи, Рембрандта А. Иванова, М. Нестерова. </dc:title>
  <cp:lastModifiedBy>asu</cp:lastModifiedBy>
  <cp:revision>6</cp:revision>
  <dcterms:modified xsi:type="dcterms:W3CDTF">2015-02-01T05:43:19Z</dcterms:modified>
</cp:coreProperties>
</file>