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7" r:id="rId2"/>
    <p:sldId id="263" r:id="rId3"/>
    <p:sldId id="258" r:id="rId4"/>
    <p:sldId id="265" r:id="rId5"/>
    <p:sldId id="259" r:id="rId6"/>
    <p:sldId id="266" r:id="rId7"/>
    <p:sldId id="260" r:id="rId8"/>
    <p:sldId id="261" r:id="rId9"/>
    <p:sldId id="262" r:id="rId10"/>
    <p:sldId id="264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9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7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45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35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618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00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4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9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6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8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63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88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2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27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AC76D-AB6A-4949-A430-6AF1073B4FD1}" type="datetimeFigureOut">
              <a:rPr lang="ru-RU" smtClean="0"/>
              <a:t>24.12.2013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D41649-2D9B-487C-BF25-961C28AE7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7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1594" y="1589809"/>
            <a:ext cx="7766936" cy="2140527"/>
          </a:xfrm>
        </p:spPr>
        <p:txBody>
          <a:bodyPr/>
          <a:lstStyle/>
          <a:p>
            <a:pPr algn="ctr"/>
            <a:r>
              <a:rPr lang="en-US" sz="8800" b="1" i="1" dirty="0" smtClean="0">
                <a:solidFill>
                  <a:srgbClr val="00B050"/>
                </a:solidFill>
              </a:rPr>
              <a:t>Great </a:t>
            </a:r>
            <a:r>
              <a:rPr lang="en-US" sz="8800" b="1" i="1" dirty="0">
                <a:solidFill>
                  <a:srgbClr val="00B050"/>
                </a:solidFill>
              </a:rPr>
              <a:t>Britain</a:t>
            </a:r>
            <a:endParaRPr lang="ru-RU" sz="8800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5600" y="5139267"/>
            <a:ext cx="5486400" cy="171873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Исполнители: Волкова Алена,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Зырянова Анастасия,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Мустафина Лиана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Руководитель: </a:t>
            </a:r>
            <a:r>
              <a:rPr lang="ru-RU" dirty="0" err="1" smtClean="0">
                <a:solidFill>
                  <a:schemeClr val="tx1"/>
                </a:solidFill>
              </a:rPr>
              <a:t>Ваторопина</a:t>
            </a:r>
            <a:r>
              <a:rPr lang="ru-RU" dirty="0" smtClean="0">
                <a:solidFill>
                  <a:schemeClr val="tx1"/>
                </a:solidFill>
              </a:rPr>
              <a:t> Елена Васильевна.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12528" cy="4353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528" y="-1"/>
            <a:ext cx="3831272" cy="4353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-114302"/>
            <a:ext cx="4648200" cy="4468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057" y="4353791"/>
            <a:ext cx="4766944" cy="2504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4353790"/>
            <a:ext cx="4177147" cy="2504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418" y="4353789"/>
            <a:ext cx="3704453" cy="25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9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119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282" y="0"/>
            <a:ext cx="5857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5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155" y="187036"/>
            <a:ext cx="6608618" cy="6670963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The name's origin: England called England after the Angles, the most numerous Germanic tribe who had settled in England in the V and VI centuries BC. e. Some believe that it was the descendants of the tribe of natives who lived on the peninsula of </a:t>
            </a:r>
            <a:r>
              <a:rPr lang="en-US" b="1" dirty="0" err="1">
                <a:solidFill>
                  <a:schemeClr val="tx1"/>
                </a:solidFill>
              </a:rPr>
              <a:t>Angeln</a:t>
            </a:r>
            <a:r>
              <a:rPr lang="en-US" b="1" dirty="0">
                <a:solidFill>
                  <a:schemeClr val="tx1"/>
                </a:solidFill>
              </a:rPr>
              <a:t>, land, which is now part of Denmark and northern Germany. Further interpretation of the name are uncertain and unreliable.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The first mention of England was in a work entitled "Germany", written in 98 BC. e. historian Tacitus.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According to the Oxford English Dictionary, the first known use of "England", relating to the southern part of the island of Great Britain, it was in the year 897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809" y="-1"/>
            <a:ext cx="48871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4854" y="135082"/>
            <a:ext cx="10006446" cy="645275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 United Kingdom of Great Britain and Northern Ireland is one of the smallest countries in the world.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It occupies the British Isles, </a:t>
            </a:r>
            <a:r>
              <a:rPr lang="en-US" sz="2800" b="1" dirty="0">
                <a:solidFill>
                  <a:schemeClr val="tx1"/>
                </a:solidFill>
              </a:rPr>
              <a:t>w</a:t>
            </a:r>
            <a:r>
              <a:rPr lang="en-US" sz="2800" b="1" dirty="0" smtClean="0">
                <a:solidFill>
                  <a:schemeClr val="tx1"/>
                </a:solidFill>
              </a:rPr>
              <a:t>hich lie off the north-west coast of Europe. 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 total area of the country is 244 thousand </a:t>
            </a:r>
            <a:r>
              <a:rPr lang="en-US" sz="2800" b="1" dirty="0" err="1" smtClean="0">
                <a:solidFill>
                  <a:schemeClr val="tx1"/>
                </a:solidFill>
              </a:rPr>
              <a:t>sq</a:t>
            </a:r>
            <a:r>
              <a:rPr lang="en-US" sz="2800" b="1" dirty="0" smtClean="0">
                <a:solidFill>
                  <a:schemeClr val="tx1"/>
                </a:solidFill>
              </a:rPr>
              <a:t> km.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8191" cy="6837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191" y="-1"/>
            <a:ext cx="6923809" cy="68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41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1728" y="270165"/>
            <a:ext cx="11211790" cy="627610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It borders Ireland and by sea, France, the Netherlands, Belgium and the Scandinavian </a:t>
            </a:r>
            <a:r>
              <a:rPr lang="en-US" sz="2800" b="1" dirty="0" smtClean="0">
                <a:solidFill>
                  <a:schemeClr val="tx1"/>
                </a:solidFill>
              </a:rPr>
              <a:t>countries</a:t>
            </a:r>
            <a:r>
              <a:rPr lang="ru-RU" sz="2800" b="1" dirty="0" smtClean="0">
                <a:solidFill>
                  <a:schemeClr val="tx1"/>
                </a:solidFill>
              </a:rPr>
              <a:t>.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 United Kingdom of Great Britain and Northern Ireland is made up of four historical parts.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They are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r>
              <a:rPr lang="en-US" sz="2800" b="1" dirty="0" smtClean="0">
                <a:solidFill>
                  <a:schemeClr val="tx1"/>
                </a:solidFill>
              </a:rPr>
              <a:t> England, Scotland, Wales and </a:t>
            </a:r>
            <a:r>
              <a:rPr lang="en-US" sz="2800" b="1" dirty="0" err="1" smtClean="0">
                <a:solidFill>
                  <a:schemeClr val="tx1"/>
                </a:solidFill>
              </a:rPr>
              <a:t>Northen</a:t>
            </a:r>
            <a:r>
              <a:rPr lang="en-US" sz="2800" b="1" dirty="0" smtClean="0">
                <a:solidFill>
                  <a:schemeClr val="tx1"/>
                </a:solidFill>
              </a:rPr>
              <a:t> Ireland.</a:t>
            </a:r>
          </a:p>
          <a:p>
            <a:pPr algn="l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4734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4223053" cy="3377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0" y="3377044"/>
            <a:ext cx="4224692" cy="3480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052" y="0"/>
            <a:ext cx="4515703" cy="3377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052" y="3377043"/>
            <a:ext cx="4515703" cy="3480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756" y="-3"/>
            <a:ext cx="3453244" cy="3377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8755" y="3377041"/>
            <a:ext cx="3453245" cy="34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79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646" y="124691"/>
            <a:ext cx="11326090" cy="665018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The capital of </a:t>
            </a:r>
            <a:r>
              <a:rPr lang="en-US" sz="2400" b="1" dirty="0" smtClean="0">
                <a:solidFill>
                  <a:schemeClr val="tx1"/>
                </a:solidFill>
              </a:rPr>
              <a:t>the country </a:t>
            </a:r>
            <a:r>
              <a:rPr lang="en-US" sz="2400" b="1" dirty="0">
                <a:solidFill>
                  <a:schemeClr val="tx1"/>
                </a:solidFill>
              </a:rPr>
              <a:t>is London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The largest cities </a:t>
            </a:r>
            <a:r>
              <a:rPr lang="en-US" sz="2400" b="1" dirty="0" smtClean="0">
                <a:solidFill>
                  <a:schemeClr val="tx1"/>
                </a:solidFill>
              </a:rPr>
              <a:t>are: Birmingham, Glasgow, Liverpool, Manchester, Leeds, Edinburgh, </a:t>
            </a:r>
            <a:r>
              <a:rPr lang="en-US" sz="2400" b="1" dirty="0" err="1" smtClean="0">
                <a:solidFill>
                  <a:schemeClr val="tx1"/>
                </a:solidFill>
              </a:rPr>
              <a:t>Sheeffield</a:t>
            </a:r>
            <a:r>
              <a:rPr lang="en-US" sz="2400" b="1" dirty="0" smtClean="0">
                <a:solidFill>
                  <a:schemeClr val="tx1"/>
                </a:solidFill>
              </a:rPr>
              <a:t>, Belfast, </a:t>
            </a:r>
            <a:r>
              <a:rPr lang="en-US" sz="2400" b="1" dirty="0" err="1" smtClean="0">
                <a:solidFill>
                  <a:schemeClr val="tx1"/>
                </a:solidFill>
              </a:rPr>
              <a:t>Newcasle</a:t>
            </a:r>
            <a:r>
              <a:rPr lang="en-US" sz="2400" b="1" dirty="0" smtClean="0">
                <a:solidFill>
                  <a:schemeClr val="tx1"/>
                </a:solidFill>
              </a:rPr>
              <a:t>, Cardiff.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If we look at the map</a:t>
            </a:r>
            <a:r>
              <a:rPr lang="en-US" sz="2400" b="1" dirty="0" smtClean="0">
                <a:solidFill>
                  <a:schemeClr val="tx1"/>
                </a:solidFill>
              </a:rPr>
              <a:t>, we </a:t>
            </a:r>
            <a:r>
              <a:rPr lang="en-US" sz="2400" b="1" dirty="0">
                <a:solidFill>
                  <a:schemeClr val="tx1"/>
                </a:solidFill>
              </a:rPr>
              <a:t>can see the lowlands and the highlands</a:t>
            </a:r>
            <a:r>
              <a:rPr lang="en-US" sz="2400" b="1" dirty="0" smtClean="0">
                <a:solidFill>
                  <a:schemeClr val="tx1"/>
                </a:solidFill>
              </a:rPr>
              <a:t>. The </a:t>
            </a:r>
            <a:r>
              <a:rPr lang="en-US" sz="2400" b="1" dirty="0">
                <a:solidFill>
                  <a:schemeClr val="tx1"/>
                </a:solidFill>
              </a:rPr>
              <a:t>lowlands are in the southern part of country</a:t>
            </a:r>
            <a:r>
              <a:rPr lang="en-US" sz="2400" b="1" dirty="0" smtClean="0">
                <a:solidFill>
                  <a:schemeClr val="tx1"/>
                </a:solidFill>
              </a:rPr>
              <a:t>. The </a:t>
            </a:r>
            <a:r>
              <a:rPr lang="en-US" sz="2400" b="1" dirty="0" err="1">
                <a:solidFill>
                  <a:schemeClr val="tx1"/>
                </a:solidFill>
              </a:rPr>
              <a:t>higlads</a:t>
            </a:r>
            <a:r>
              <a:rPr lang="en-US" sz="2400" b="1" dirty="0">
                <a:solidFill>
                  <a:schemeClr val="tx1"/>
                </a:solidFill>
              </a:rPr>
              <a:t> are in the northern part of the country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The highest peak is Ben </a:t>
            </a:r>
            <a:r>
              <a:rPr lang="en-US" sz="2400" b="1" dirty="0" err="1">
                <a:solidFill>
                  <a:schemeClr val="tx1"/>
                </a:solidFill>
              </a:rPr>
              <a:t>Nevis.It</a:t>
            </a:r>
            <a:r>
              <a:rPr lang="en-US" sz="2400" b="1" dirty="0">
                <a:solidFill>
                  <a:schemeClr val="tx1"/>
                </a:solidFill>
              </a:rPr>
              <a:t> is located in the Scottish Highland.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36" y="3449782"/>
            <a:ext cx="4845628" cy="32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31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073" y="103910"/>
            <a:ext cx="10162309" cy="666057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The highest peak is Ben </a:t>
            </a:r>
            <a:r>
              <a:rPr lang="en-US" sz="2400" b="1" dirty="0" err="1">
                <a:solidFill>
                  <a:schemeClr val="tx1"/>
                </a:solidFill>
              </a:rPr>
              <a:t>Nevis.It</a:t>
            </a:r>
            <a:r>
              <a:rPr lang="en-US" sz="2400" b="1" dirty="0">
                <a:solidFill>
                  <a:schemeClr val="tx1"/>
                </a:solidFill>
              </a:rPr>
              <a:t> is located in the Scottish Highland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The longest river is the Severn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The largest lake is lough </a:t>
            </a:r>
            <a:r>
              <a:rPr lang="en-US" sz="2400" b="1" dirty="0" err="1">
                <a:solidFill>
                  <a:schemeClr val="tx1"/>
                </a:solidFill>
              </a:rPr>
              <a:t>Neagh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934" y="1763187"/>
            <a:ext cx="4973783" cy="45369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8" y="1731385"/>
            <a:ext cx="57531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244" y="166255"/>
            <a:ext cx="10796155" cy="6483927"/>
          </a:xfrm>
        </p:spPr>
        <p:txBody>
          <a:bodyPr/>
          <a:lstStyle/>
          <a:p>
            <a:pPr algn="ctr"/>
            <a:r>
              <a:rPr lang="en-US" sz="3600" b="1" i="1" u="sng" dirty="0">
                <a:solidFill>
                  <a:srgbClr val="FF0000"/>
                </a:solidFill>
              </a:rPr>
              <a:t>Photo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4" y="1204832"/>
            <a:ext cx="3162300" cy="4210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971" y="1199284"/>
            <a:ext cx="2857500" cy="4210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554" y="1199284"/>
            <a:ext cx="3224644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2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</TotalTime>
  <Words>352</Words>
  <Application>Microsoft Office PowerPoint</Application>
  <PresentationFormat>Широкоэкранный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Грань</vt:lpstr>
      <vt:lpstr>Great Britain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Britain</dc:title>
  <dc:creator>Алена</dc:creator>
  <cp:lastModifiedBy>Алена</cp:lastModifiedBy>
  <cp:revision>10</cp:revision>
  <dcterms:created xsi:type="dcterms:W3CDTF">2013-12-20T11:52:28Z</dcterms:created>
  <dcterms:modified xsi:type="dcterms:W3CDTF">2013-12-24T12:33:07Z</dcterms:modified>
</cp:coreProperties>
</file>