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24880344_beremennaya-devush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Паталогии</a:t>
            </a:r>
            <a:r>
              <a:rPr lang="ru-RU" dirty="0" smtClean="0"/>
              <a:t> у беременных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Венерические заболевания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issc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ifilis-u-detej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858280" cy="6660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Помни о  них !!!</a:t>
            </a:r>
            <a:endParaRPr lang="ru-RU" dirty="0"/>
          </a:p>
        </p:txBody>
      </p:sp>
      <p:pic>
        <p:nvPicPr>
          <p:cNvPr id="7" name="Содержимое 6" descr="kondome-684-112735_l-564539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9043" y="1600200"/>
            <a:ext cx="7045913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7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Сифилис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000108"/>
            <a:ext cx="47863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Симптомы</a:t>
            </a:r>
            <a:r>
              <a:rPr lang="ru-RU" sz="2400" dirty="0" smtClean="0"/>
              <a:t>: первичная стадия сифилиса характеризуется небольшими круглыми безболезненными язвами (твердый шанкр), которые появляются через 10-90 дней после заражения на месте, где бактерии вошли в тело. Появившаяся сыпь без зуда на одной или нескольких частях тела указывает на начало второй стадии сифилиса.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es22006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72285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365052" cy="6858000"/>
          </a:xfrm>
        </p:spPr>
      </p:pic>
      <p:sp>
        <p:nvSpPr>
          <p:cNvPr id="5" name="TextBox 4"/>
          <p:cNvSpPr txBox="1"/>
          <p:nvPr/>
        </p:nvSpPr>
        <p:spPr>
          <a:xfrm>
            <a:off x="3857620" y="0"/>
            <a:ext cx="47149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Риск для матери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на третьей стадии сифилиса начинается атака на внутренние органы, что, в конечном итоге, приводит к слепоте, слабоумию и отсутствию мышечной координации помимо других осложнений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424882598_praktikuyuschayasya-medsest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6915173"/>
          </a:xfrm>
        </p:spPr>
      </p:pic>
      <p:sp>
        <p:nvSpPr>
          <p:cNvPr id="5" name="TextBox 4"/>
          <p:cNvSpPr txBox="1"/>
          <p:nvPr/>
        </p:nvSpPr>
        <p:spPr>
          <a:xfrm>
            <a:off x="285720" y="428604"/>
            <a:ext cx="707236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Риск для младенцев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ранняя стадия сифилиса у беременных женщин приводит к перинатальной смертности в 40 процентах случаев. Если будущая мать не получает лечения или получает его слишком поздно, вероятность родить сифилитического ребенка составляет от 40 до 70 процентов. Признаки инфекции у ребенка: язвы, насморк (иногда кровавый), желтуха, маленькая голова, анемия, опухшие печень, слизистые пятна во рту и воспаление костей рук и ног. У новорожденных признаки инфекции не проявляются от 3 до 8 недель после родов.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q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4" name="Содержимое 3" descr="img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PresentationFormat>Экран (4:3)</PresentationFormat>
  <Paragraphs>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Паталогии у беременных </vt:lpstr>
      <vt:lpstr>Сифилис </vt:lpstr>
      <vt:lpstr>Слайд 3</vt:lpstr>
      <vt:lpstr>Слайд 4</vt:lpstr>
      <vt:lpstr>Слайд 5</vt:lpstr>
      <vt:lpstr>Слайд 6</vt:lpstr>
      <vt:lpstr>Слайд 7</vt:lpstr>
      <vt:lpstr> </vt:lpstr>
      <vt:lpstr>Слайд 9</vt:lpstr>
      <vt:lpstr>Слайд 10</vt:lpstr>
      <vt:lpstr>Слайд 11</vt:lpstr>
      <vt:lpstr>Слайд 12</vt:lpstr>
      <vt:lpstr>Помни о  них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Паталогии у беременных </dc:title>
  <dc:creator>Аленка</dc:creator>
  <cp:lastModifiedBy>user</cp:lastModifiedBy>
  <cp:revision>1</cp:revision>
  <dcterms:created xsi:type="dcterms:W3CDTF">2015-11-09T21:18:14Z</dcterms:created>
  <dcterms:modified xsi:type="dcterms:W3CDTF">2015-11-09T21:49:20Z</dcterms:modified>
</cp:coreProperties>
</file>