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audio" Target="../media/audio3.wav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8.png"/><Relationship Id="rId4" Type="http://schemas.openxmlformats.org/officeDocument/2006/relationships/audio" Target="../media/audio4.wav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 rot="21054832">
            <a:off x="239014" y="459450"/>
            <a:ext cx="5227670" cy="939950"/>
          </a:xfrm>
        </p:spPr>
        <p:txBody>
          <a:bodyPr>
            <a:normAutofit/>
          </a:bodyPr>
          <a:lstStyle/>
          <a:p>
            <a:r>
              <a:rPr lang="ru-RU" sz="3200" b="1" smtClean="0">
                <a:solidFill>
                  <a:srgbClr val="C00000"/>
                </a:solidFill>
                <a:latin typeface="Bookman Old Style" pitchFamily="18" charset="0"/>
              </a:rPr>
              <a:t>состав</a:t>
            </a:r>
            <a:r>
              <a:rPr lang="ru-RU" sz="3200" b="1" smtClean="0">
                <a:solidFill>
                  <a:srgbClr val="C00000"/>
                </a:solidFill>
                <a:latin typeface="Bookman Old Style" pitchFamily="18" charset="0"/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слова </a:t>
            </a:r>
            <a:endParaRPr lang="ru-RU" sz="32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15816" y="6050037"/>
            <a:ext cx="6151984" cy="685800"/>
          </a:xfrm>
        </p:spPr>
        <p:txBody>
          <a:bodyPr>
            <a:normAutofit fontScale="47500" lnSpcReduction="20000"/>
          </a:bodyPr>
          <a:lstStyle/>
          <a:p>
            <a:endParaRPr lang="ru-RU" b="1" dirty="0" smtClean="0">
              <a:solidFill>
                <a:srgbClr val="C00000"/>
              </a:solidFill>
              <a:latin typeface="Century" pitchFamily="18" charset="0"/>
            </a:endParaRPr>
          </a:p>
          <a:p>
            <a:r>
              <a:rPr lang="ru-RU" sz="5800" b="1" dirty="0" smtClean="0">
                <a:solidFill>
                  <a:srgbClr val="C00000"/>
                </a:solidFill>
                <a:latin typeface="Bookman Old Style" pitchFamily="18" charset="0"/>
              </a:rPr>
              <a:t>Определите  значение  слов</a:t>
            </a:r>
          </a:p>
          <a:p>
            <a:endParaRPr lang="ru-RU" sz="5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zagon.jpg"/>
          <p:cNvPicPr>
            <a:picLocks noGrp="1" noChangeAspect="1"/>
          </p:cNvPicPr>
          <p:nvPr>
            <p:ph type="pic" idx="1"/>
          </p:nvPr>
        </p:nvPicPr>
        <p:blipFill>
          <a:blip r:embed="rId6" cstate="screen"/>
          <a:srcRect/>
          <a:stretch>
            <a:fillRect/>
          </a:stretch>
        </p:blipFill>
        <p:spPr>
          <a:xfrm>
            <a:off x="5436096" y="2465201"/>
            <a:ext cx="3168352" cy="2193474"/>
          </a:xfrm>
        </p:spPr>
      </p:pic>
      <p:pic>
        <p:nvPicPr>
          <p:cNvPr id="9" name="Рисунок 8" descr="2005-11-21-Cattle-HillPasture_Wade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1907704" y="2492896"/>
            <a:ext cx="3024336" cy="2200602"/>
          </a:xfrm>
          <a:prstGeom prst="rect">
            <a:avLst/>
          </a:prstGeom>
        </p:spPr>
      </p:pic>
      <p:pic>
        <p:nvPicPr>
          <p:cNvPr id="10" name="Рисунок 9" descr="f8694e9fdb95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4572000" y="0"/>
            <a:ext cx="3312368" cy="2288149"/>
          </a:xfrm>
          <a:prstGeom prst="rect">
            <a:avLst/>
          </a:prstGeom>
        </p:spPr>
      </p:pic>
      <p:pic>
        <p:nvPicPr>
          <p:cNvPr id="11" name="Рисунок 10" descr="x_1e83d1c2.jp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251520" y="-1"/>
            <a:ext cx="3168352" cy="231331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483768" y="6093296"/>
            <a:ext cx="266429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загон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373216"/>
            <a:ext cx="266429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угон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6093296"/>
            <a:ext cx="266429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выгон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79704" y="5445224"/>
            <a:ext cx="266429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перегон</a:t>
            </a:r>
            <a:endParaRPr lang="ru-RU" sz="3200" b="1" dirty="0">
              <a:latin typeface="Bookman Old Style" pitchFamily="18" charset="0"/>
            </a:endParaRPr>
          </a:p>
        </p:txBody>
      </p:sp>
      <p:pic>
        <p:nvPicPr>
          <p:cNvPr id="1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0" cstate="print"/>
          <a:stretch>
            <a:fillRect/>
          </a:stretch>
        </p:blipFill>
        <p:spPr>
          <a:xfrm>
            <a:off x="323528" y="5157192"/>
            <a:ext cx="304800" cy="304800"/>
          </a:xfrm>
          <a:prstGeom prst="rect">
            <a:avLst/>
          </a:prstGeom>
        </p:spPr>
      </p:pic>
      <p:pic>
        <p:nvPicPr>
          <p:cNvPr id="1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11" cstate="print"/>
          <a:stretch>
            <a:fillRect/>
          </a:stretch>
        </p:blipFill>
        <p:spPr>
          <a:xfrm>
            <a:off x="3059832" y="5805264"/>
            <a:ext cx="304800" cy="304800"/>
          </a:xfrm>
          <a:prstGeom prst="rect">
            <a:avLst/>
          </a:prstGeom>
        </p:spPr>
      </p:pic>
      <p:pic>
        <p:nvPicPr>
          <p:cNvPr id="19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3" name="Записанный звук"/>
          </p:nvPr>
        </p:nvPicPr>
        <p:blipFill>
          <a:blip r:embed="rId12" cstate="print"/>
          <a:stretch>
            <a:fillRect/>
          </a:stretch>
        </p:blipFill>
        <p:spPr>
          <a:xfrm>
            <a:off x="5868144" y="5517232"/>
            <a:ext cx="304800" cy="304800"/>
          </a:xfrm>
          <a:prstGeom prst="rect">
            <a:avLst/>
          </a:prstGeom>
        </p:spPr>
      </p:pic>
      <p:pic>
        <p:nvPicPr>
          <p:cNvPr id="2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4" name="Записанный звук"/>
          </p:nvPr>
        </p:nvPicPr>
        <p:blipFill>
          <a:blip r:embed="rId13" cstate="print"/>
          <a:stretch>
            <a:fillRect/>
          </a:stretch>
        </p:blipFill>
        <p:spPr>
          <a:xfrm>
            <a:off x="5508104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5976E-6 L -0.38976 -0.25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1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894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45976E-6 L 0.34254 -0.220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11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766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6.47549E-7 L 0.01979 -0.503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25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586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61702E-6 L -0.16528 -0.5138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257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637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showWhenStopped="0"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showWhenStopped="0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showWhenStopped="0"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showWhenStopped="0"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31032" y="4077072"/>
            <a:ext cx="8712968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Огороженное место, куда загоняют скот- 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1547664" y="548680"/>
            <a:ext cx="7596336" cy="115212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Определите  значение  слов,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запишите слова,</a:t>
            </a:r>
            <a:r>
              <a:rPr kumimoji="0" lang="ru-RU" sz="60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выделите приставки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5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212976"/>
            <a:ext cx="867645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Участок пути между двумя станциями- 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276872"/>
            <a:ext cx="867645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Bookman Old Style" pitchFamily="18" charset="0"/>
              </a:rPr>
              <a:t>Похищение машины- 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4869160"/>
            <a:ext cx="867645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Bookman Old Style" pitchFamily="18" charset="0"/>
              </a:rPr>
              <a:t>Место, где пасётся скот- 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</TotalTime>
  <Words>36</Words>
  <Application>Microsoft Office PowerPoint</Application>
  <PresentationFormat>Экран (4:3)</PresentationFormat>
  <Paragraphs>14</Paragraphs>
  <Slides>3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Обычная</vt:lpstr>
      <vt:lpstr>состав  слова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Определите значение слов</dc:title>
  <dc:creator>Школа</dc:creator>
  <cp:lastModifiedBy>Школа</cp:lastModifiedBy>
  <cp:revision>10</cp:revision>
  <dcterms:created xsi:type="dcterms:W3CDTF">2012-11-18T10:11:28Z</dcterms:created>
  <dcterms:modified xsi:type="dcterms:W3CDTF">2012-11-24T05:43:30Z</dcterms:modified>
</cp:coreProperties>
</file>