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1" r:id="rId5"/>
    <p:sldId id="262" r:id="rId6"/>
    <p:sldId id="263" r:id="rId7"/>
    <p:sldId id="260" r:id="rId8"/>
    <p:sldId id="26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B58DE-5147-4C27-988A-7FBE0B5B88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3906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A0920-D9DE-47D7-B571-16FC51FEEF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3223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9E24F-42D9-4B03-80B5-014F784134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09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3E1D1-E777-4ECB-92AA-C829EA1629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277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B7EDD-87C1-44A3-875B-481FC1BFD3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419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81E72-8398-451B-976F-24B2CA3AE4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398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A0F25-FB21-41B6-864D-A814F5FA91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955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B29B8-E60B-4866-BEE1-9A3061EB07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272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669B8-5CD8-4F3F-8FBB-77573BC72F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432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1C9B0-B21F-4B5C-A257-926F03383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230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6F47A-AE46-4ED8-80DA-AF5474D1EF9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718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8F48816-8CF6-4803-91AF-A33E216A00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68640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900113" y="3500438"/>
            <a:ext cx="73437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altLang="ru-RU" sz="72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Доброе утро! 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altLang="ru-RU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02. 02. 2015</a:t>
            </a:r>
          </a:p>
        </p:txBody>
      </p:sp>
      <p:pic>
        <p:nvPicPr>
          <p:cNvPr id="2052" name="Picture 7" descr="solnce_v_oblaka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4067175" cy="332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68640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684213" y="620713"/>
            <a:ext cx="3167062" cy="11525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Уменьшаемое </a:t>
            </a:r>
          </a:p>
          <a:p>
            <a:pPr algn="ctr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Вычитаемое</a:t>
            </a:r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684213" y="4508500"/>
            <a:ext cx="3167062" cy="11525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altLang="ru-RU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?</a:t>
            </a:r>
            <a:r>
              <a:rPr lang="ru-RU" alt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2082" name="AutoShape 34"/>
          <p:cNvSpPr>
            <a:spLocks noChangeArrowheads="1"/>
          </p:cNvSpPr>
          <p:nvPr/>
        </p:nvSpPr>
        <p:spPr bwMode="auto">
          <a:xfrm>
            <a:off x="684213" y="3213100"/>
            <a:ext cx="3167062" cy="11525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1-ое слагаемое </a:t>
            </a:r>
          </a:p>
          <a:p>
            <a:pPr algn="ctr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2-ое слагаемое </a:t>
            </a:r>
          </a:p>
        </p:txBody>
      </p:sp>
      <p:sp>
        <p:nvSpPr>
          <p:cNvPr id="2084" name="AutoShape 36"/>
          <p:cNvSpPr>
            <a:spLocks noChangeArrowheads="1"/>
          </p:cNvSpPr>
          <p:nvPr/>
        </p:nvSpPr>
        <p:spPr bwMode="auto">
          <a:xfrm>
            <a:off x="684213" y="1916113"/>
            <a:ext cx="3167062" cy="11525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Круг, прямоугольник, </a:t>
            </a:r>
          </a:p>
          <a:p>
            <a:pPr algn="ctr">
              <a:defRPr/>
            </a:pP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треугольник, квадрат</a:t>
            </a:r>
            <a:endParaRPr lang="ru-RU" altLang="ru-RU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85" name="AutoShape 37"/>
          <p:cNvSpPr>
            <a:spLocks noChangeArrowheads="1"/>
          </p:cNvSpPr>
          <p:nvPr/>
        </p:nvSpPr>
        <p:spPr bwMode="auto">
          <a:xfrm>
            <a:off x="5364163" y="620713"/>
            <a:ext cx="3167062" cy="11525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Сумма</a:t>
            </a:r>
          </a:p>
        </p:txBody>
      </p:sp>
      <p:sp>
        <p:nvSpPr>
          <p:cNvPr id="2086" name="AutoShape 38"/>
          <p:cNvSpPr>
            <a:spLocks noChangeArrowheads="1"/>
          </p:cNvSpPr>
          <p:nvPr/>
        </p:nvSpPr>
        <p:spPr bwMode="auto">
          <a:xfrm>
            <a:off x="5364163" y="1916113"/>
            <a:ext cx="3167062" cy="11525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Разность</a:t>
            </a:r>
          </a:p>
        </p:txBody>
      </p:sp>
      <p:sp>
        <p:nvSpPr>
          <p:cNvPr id="2087" name="AutoShape 39"/>
          <p:cNvSpPr>
            <a:spLocks noChangeArrowheads="1"/>
          </p:cNvSpPr>
          <p:nvPr/>
        </p:nvSpPr>
        <p:spPr bwMode="auto">
          <a:xfrm>
            <a:off x="5364163" y="3213100"/>
            <a:ext cx="3167062" cy="11525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alt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Геометрические фигуры</a:t>
            </a:r>
          </a:p>
        </p:txBody>
      </p:sp>
      <p:sp>
        <p:nvSpPr>
          <p:cNvPr id="2088" name="AutoShape 40"/>
          <p:cNvSpPr>
            <a:spLocks noChangeArrowheads="1"/>
          </p:cNvSpPr>
          <p:nvPr/>
        </p:nvSpPr>
        <p:spPr bwMode="auto">
          <a:xfrm>
            <a:off x="5364163" y="4508500"/>
            <a:ext cx="3167062" cy="11525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Сумма длин всех сторон</a:t>
            </a:r>
            <a:endParaRPr lang="ru-RU" altLang="ru-RU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cxnSp>
        <p:nvCxnSpPr>
          <p:cNvPr id="3" name="Прямая со стрелкой 2"/>
          <p:cNvCxnSpPr>
            <a:stCxn id="2068" idx="3"/>
            <a:endCxn id="2086" idx="1"/>
          </p:cNvCxnSpPr>
          <p:nvPr/>
        </p:nvCxnSpPr>
        <p:spPr>
          <a:xfrm>
            <a:off x="3851275" y="1196975"/>
            <a:ext cx="1512888" cy="1295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>
            <a:stCxn id="2084" idx="3"/>
            <a:endCxn id="2087" idx="1"/>
          </p:cNvCxnSpPr>
          <p:nvPr/>
        </p:nvCxnSpPr>
        <p:spPr>
          <a:xfrm>
            <a:off x="3851275" y="2492375"/>
            <a:ext cx="1512888" cy="12969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2085" idx="1"/>
          </p:cNvCxnSpPr>
          <p:nvPr/>
        </p:nvCxnSpPr>
        <p:spPr>
          <a:xfrm flipV="1">
            <a:off x="3851275" y="1196975"/>
            <a:ext cx="1512888" cy="25923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2081" idx="3"/>
            <a:endCxn id="2088" idx="1"/>
          </p:cNvCxnSpPr>
          <p:nvPr/>
        </p:nvCxnSpPr>
        <p:spPr>
          <a:xfrm>
            <a:off x="3851275" y="5084763"/>
            <a:ext cx="1512888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" grpId="0" animBg="1"/>
      <p:bldP spid="2081" grpId="0" animBg="1"/>
      <p:bldP spid="2082" grpId="0" animBg="1"/>
      <p:bldP spid="2084" grpId="0" animBg="1"/>
      <p:bldP spid="2085" grpId="0" animBg="1"/>
      <p:bldP spid="2086" grpId="0" animBg="1"/>
      <p:bldP spid="2087" grpId="0" animBg="1"/>
      <p:bldP spid="20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68640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9" name="AutoShape 89"/>
          <p:cNvSpPr>
            <a:spLocks noChangeArrowheads="1"/>
          </p:cNvSpPr>
          <p:nvPr/>
        </p:nvSpPr>
        <p:spPr bwMode="auto">
          <a:xfrm>
            <a:off x="250825" y="260350"/>
            <a:ext cx="8569325" cy="1439863"/>
          </a:xfrm>
          <a:prstGeom prst="flowChartPunchedCard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Длина первой полоски бумаги  10 см, а второй - 9 см. </a:t>
            </a:r>
          </a:p>
          <a:p>
            <a:pPr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Какова длина двух полосок </a:t>
            </a:r>
            <a:r>
              <a:rPr lang="ru-RU" altLang="ru-RU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вместе</a:t>
            </a: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?</a:t>
            </a:r>
            <a:r>
              <a:rPr lang="ru-RU" altLang="ru-RU"/>
              <a:t> </a:t>
            </a:r>
            <a:endParaRPr lang="ru-RU" altLang="ru-RU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330" name="AutoShape 90"/>
          <p:cNvSpPr>
            <a:spLocks noChangeArrowheads="1"/>
          </p:cNvSpPr>
          <p:nvPr/>
        </p:nvSpPr>
        <p:spPr bwMode="auto">
          <a:xfrm>
            <a:off x="250825" y="1989138"/>
            <a:ext cx="8569325" cy="1655762"/>
          </a:xfrm>
          <a:prstGeom prst="flowChartPunchedCard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altLang="ru-RU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У Санта-Клауса есть борода, ее длина </a:t>
            </a: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12 </a:t>
            </a:r>
            <a:r>
              <a:rPr lang="ru-RU" altLang="ru-RU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см. </a:t>
            </a:r>
          </a:p>
          <a:p>
            <a:pPr>
              <a:defRPr/>
            </a:pPr>
            <a:r>
              <a:rPr lang="ru-RU" altLang="ru-RU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А у </a:t>
            </a: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Деда </a:t>
            </a:r>
            <a:r>
              <a:rPr lang="ru-RU" altLang="ru-RU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М</a:t>
            </a: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ороза </a:t>
            </a:r>
            <a:r>
              <a:rPr lang="ru-RU" altLang="ru-RU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длина бороды </a:t>
            </a: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на 11 см больше. </a:t>
            </a:r>
            <a:endParaRPr lang="ru-RU" altLang="ru-RU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defRPr/>
            </a:pP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Какова длина бороды Деда Мороза?</a:t>
            </a:r>
            <a:endParaRPr lang="ru-RU" altLang="ru-RU" dirty="0"/>
          </a:p>
        </p:txBody>
      </p:sp>
      <p:sp>
        <p:nvSpPr>
          <p:cNvPr id="10331" name="AutoShape 91"/>
          <p:cNvSpPr>
            <a:spLocks noChangeArrowheads="1"/>
          </p:cNvSpPr>
          <p:nvPr/>
        </p:nvSpPr>
        <p:spPr bwMode="auto">
          <a:xfrm>
            <a:off x="250825" y="3933825"/>
            <a:ext cx="8569325" cy="1439863"/>
          </a:xfrm>
          <a:prstGeom prst="flowChartPunchedCard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altLang="ru-RU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Когда слон съел 3 кг бананов, ему осталось съесть 13. </a:t>
            </a:r>
          </a:p>
          <a:p>
            <a:pPr>
              <a:defRPr/>
            </a:pPr>
            <a:r>
              <a:rPr lang="ru-RU" altLang="ru-RU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Сколько </a:t>
            </a:r>
            <a:r>
              <a:rPr lang="ru-RU" altLang="ru-RU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всего</a:t>
            </a:r>
            <a:r>
              <a:rPr lang="ru-RU" altLang="ru-RU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кг бананов </a:t>
            </a: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съест </a:t>
            </a:r>
            <a:r>
              <a:rPr lang="ru-RU" altLang="ru-RU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слон?</a:t>
            </a:r>
          </a:p>
        </p:txBody>
      </p:sp>
      <p:sp>
        <p:nvSpPr>
          <p:cNvPr id="10332" name="AutoShape 92"/>
          <p:cNvSpPr>
            <a:spLocks noChangeArrowheads="1"/>
          </p:cNvSpPr>
          <p:nvPr/>
        </p:nvSpPr>
        <p:spPr bwMode="auto">
          <a:xfrm>
            <a:off x="6588125" y="333375"/>
            <a:ext cx="2160588" cy="10795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alt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19 см</a:t>
            </a:r>
          </a:p>
        </p:txBody>
      </p:sp>
      <p:sp>
        <p:nvSpPr>
          <p:cNvPr id="10333" name="AutoShape 93"/>
          <p:cNvSpPr>
            <a:spLocks noChangeArrowheads="1"/>
          </p:cNvSpPr>
          <p:nvPr/>
        </p:nvSpPr>
        <p:spPr bwMode="auto">
          <a:xfrm>
            <a:off x="6659563" y="2205038"/>
            <a:ext cx="2089150" cy="10795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altLang="ru-RU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23 </a:t>
            </a:r>
            <a:r>
              <a:rPr lang="ru-RU" alt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см</a:t>
            </a:r>
          </a:p>
        </p:txBody>
      </p:sp>
      <p:sp>
        <p:nvSpPr>
          <p:cNvPr id="10334" name="AutoShape 94"/>
          <p:cNvSpPr>
            <a:spLocks noChangeArrowheads="1"/>
          </p:cNvSpPr>
          <p:nvPr/>
        </p:nvSpPr>
        <p:spPr bwMode="auto">
          <a:xfrm>
            <a:off x="6659563" y="4005263"/>
            <a:ext cx="2089150" cy="10795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alt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16 кг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0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0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0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0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0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0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0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0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0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9" grpId="0" animBg="1"/>
      <p:bldP spid="10329" grpId="1" animBg="1"/>
      <p:bldP spid="10330" grpId="0" animBg="1"/>
      <p:bldP spid="10330" grpId="1" animBg="1"/>
      <p:bldP spid="10331" grpId="0" animBg="1"/>
      <p:bldP spid="10331" grpId="1" animBg="1"/>
      <p:bldP spid="10332" grpId="0" animBg="1"/>
      <p:bldP spid="10333" grpId="0" animBg="1"/>
      <p:bldP spid="103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68640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56425" y="488950"/>
            <a:ext cx="1423988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19 см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005638" y="2349500"/>
            <a:ext cx="142378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23 </a:t>
            </a:r>
            <a:r>
              <a:rPr lang="ru-RU" alt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см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70725" y="4149725"/>
            <a:ext cx="12477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16 кг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68640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Овал 7"/>
          <p:cNvSpPr/>
          <p:nvPr/>
        </p:nvSpPr>
        <p:spPr>
          <a:xfrm>
            <a:off x="5148263" y="2647950"/>
            <a:ext cx="1584325" cy="100806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1547813" y="2647950"/>
            <a:ext cx="1584325" cy="100806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956425" y="488950"/>
            <a:ext cx="69850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19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005638" y="2349500"/>
            <a:ext cx="44132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endParaRPr lang="ru-RU" altLang="ru-RU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70725" y="4149725"/>
            <a:ext cx="696913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26300" y="2354263"/>
            <a:ext cx="44114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9259E-6 L -0.55886 0.340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951" y="1701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509 L -0.35 0.0738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00" y="393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33333E-6 L -0.14583 -0.1939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-969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509 L -0.35 0.0738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00" y="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 0.07385 L -0.51077 0.0685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38" y="-27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413 0.07315 L -0.18837 0.06782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8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3" grpId="0"/>
      <p:bldP spid="4" grpId="0"/>
      <p:bldP spid="4" grpId="1"/>
      <p:bldP spid="5" grpId="0"/>
      <p:bldP spid="6" grpId="0"/>
      <p:bldP spid="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Техником\Desktop\2012-11-15_2048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2686050"/>
            <a:ext cx="18573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82211E-6 L 0 -0.398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39856 L 0 0.3881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3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38816 L 0 -0.0104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1041 L -0.44097 -0.0104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097 -0.01041 L 0.44878 -0.0104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4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4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097 -0.01041 L -0.2033 -0.32269 C -0.15312 -0.39278 -0.07847 -0.43025 -0.00087 -0.43025 C 0.08785 -0.43025 0.15885 -0.39278 0.20885 -0.32269 L 0.4467 -0.01041 " pathEditMode="relative" rAng="0" ptsTypes="FffFF">
                                      <p:cBhvr>
                                        <p:cTn id="21" dur="2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392" y="-210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097 -0.01041 L -0.2026 0.30095 C -0.15243 0.37127 -0.07778 0.40921 0.00017 0.40921 C 0.08906 0.40921 0.16007 0.37127 0.21024 0.30095 L 0.44878 -0.01041 " pathEditMode="relative" rAng="0" ptsTypes="FffFF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479" y="20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5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878 -0.01041 C 0.46336 -0.26116 0.28142 -0.47744 0.0375 -0.49317 C -0.19549 -0.51075 -0.41337 -0.34328 -0.42796 -0.10016 C -0.44618 0.12445 -0.29341 0.3338 -0.07483 0.3486 C 0.12448 0.36017 0.31423 0.22161 0.32864 0.01203 C 0.34323 -0.17904 0.21562 -0.35785 0.03055 -0.37265 C -0.14063 -0.38422 -0.30105 -0.2681 -0.31181 -0.09253 C -0.3224 0.06362 -0.22101 0.21814 -0.06806 0.22485 C 0.07048 0.23641 0.20104 0.14735 0.21232 0.00463 C 0.21944 -0.12283 0.14288 -0.24566 0.02309 -0.25306 C -0.08247 -0.26116 -0.18785 -0.19384 -0.19549 -0.08443 C -0.20261 0.00879 -0.14809 0.09785 -0.06042 0.10549 C 0.01232 0.11335 0.08871 0.07194 0.09253 -0.00277 C 0.09913 -0.06315 0.07048 -0.1263 0.01614 -0.13416 C -0.0283 -0.13416 -0.07171 -0.11843 -0.07865 -0.07772 C -0.08247 -0.05204 -0.07483 -0.02521 -0.05348 -0.01364 C -0.04271 -0.01041 -0.03507 -0.01041 -0.02431 -0.01364 " pathEditMode="relative" rAng="0" ptsTypes="fffffffffffffffff">
                                      <p:cBhvr>
                                        <p:cTn id="27" dur="2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28" y="-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2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097 -0.01041 L 0 -0.01041 " pathEditMode="relative" rAng="0" ptsTypes="AA">
                                      <p:cBhvr>
                                        <p:cTn id="30" dur="2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32" presetID="4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097 -0.01042 C -0.45521 -0.26018 -0.275 -0.475 -0.03316 -0.49005 C 0.19792 -0.50787 0.41389 -0.34167 0.4283 -0.09977 C 0.44653 0.12407 0.29497 0.33194 0.07813 0.34676 C -0.11962 0.35787 -0.30747 0.21968 -0.32187 0.01157 C -0.33628 -0.17824 -0.21007 -0.35648 -0.02639 -0.37083 C 0.1434 -0.38194 0.30243 -0.26667 0.31302 -0.09213 C 0.32378 0.06343 0.22292 0.2162 0.07135 0.22361 C -0.0658 0.23449 -0.19583 0.14607 -0.20729 0.00417 C -0.21354 -0.12245 -0.13785 -0.24398 -0.01875 -0.25231 C 0.08576 -0.26018 0.1901 -0.19282 0.19792 -0.08495 C 0.20451 0.00857 0.15087 0.09699 0.06372 0.10463 C -0.00816 0.11273 -0.08403 0.07153 -0.08767 -0.00301 C -0.09462 -0.06296 -0.0658 -0.12616 -0.01198 -0.13333 C 0.03194 -0.13333 0.07517 -0.11782 0.08177 -0.07755 C 0.08576 -0.05185 0.07813 -0.025 0.05694 -0.01389 C 0.04635 -0.01042 0.03854 -0.01042 0.02813 -0.01389 " pathEditMode="relative" rAng="0" ptsTypes="fffffffffffffffff">
                                      <p:cBhvr>
                                        <p:cTn id="33" dur="2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663" y="-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35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7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7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68640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4" descr="0_760b7_4422b982_X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7848600" cy="577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201" name="AutoShape 11"/>
          <p:cNvCxnSpPr>
            <a:cxnSpLocks noChangeShapeType="1"/>
            <a:stCxn id="3" idx="2"/>
          </p:cNvCxnSpPr>
          <p:nvPr/>
        </p:nvCxnSpPr>
        <p:spPr bwMode="auto">
          <a:xfrm>
            <a:off x="3644580" y="1771650"/>
            <a:ext cx="2259333" cy="64769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2" name="AutoShape 12"/>
          <p:cNvCxnSpPr>
            <a:cxnSpLocks noChangeShapeType="1"/>
          </p:cNvCxnSpPr>
          <p:nvPr/>
        </p:nvCxnSpPr>
        <p:spPr bwMode="auto">
          <a:xfrm flipH="1">
            <a:off x="5736961" y="2419350"/>
            <a:ext cx="166952" cy="207421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3" name="AutoShape 13"/>
          <p:cNvCxnSpPr>
            <a:cxnSpLocks noChangeShapeType="1"/>
            <a:endCxn id="16" idx="0"/>
          </p:cNvCxnSpPr>
          <p:nvPr/>
        </p:nvCxnSpPr>
        <p:spPr bwMode="auto">
          <a:xfrm flipH="1">
            <a:off x="3063693" y="4493567"/>
            <a:ext cx="2673268" cy="44832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4" name="AutoShape 14"/>
          <p:cNvCxnSpPr>
            <a:cxnSpLocks noChangeShapeType="1"/>
            <a:stCxn id="16" idx="0"/>
            <a:endCxn id="13" idx="0"/>
          </p:cNvCxnSpPr>
          <p:nvPr/>
        </p:nvCxnSpPr>
        <p:spPr bwMode="auto">
          <a:xfrm flipH="1" flipV="1">
            <a:off x="2482807" y="3140967"/>
            <a:ext cx="580886" cy="180092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5" name="AutoShape 15"/>
          <p:cNvCxnSpPr>
            <a:cxnSpLocks noChangeShapeType="1"/>
            <a:stCxn id="13" idx="0"/>
            <a:endCxn id="3" idx="2"/>
          </p:cNvCxnSpPr>
          <p:nvPr/>
        </p:nvCxnSpPr>
        <p:spPr bwMode="auto">
          <a:xfrm flipV="1">
            <a:off x="2482807" y="1771650"/>
            <a:ext cx="1161773" cy="136931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6" name="Text Box 16"/>
          <p:cNvSpPr txBox="1">
            <a:spLocks noChangeArrowheads="1"/>
          </p:cNvSpPr>
          <p:nvPr/>
        </p:nvSpPr>
        <p:spPr bwMode="auto">
          <a:xfrm>
            <a:off x="4432101" y="1640681"/>
            <a:ext cx="7330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 </a:t>
            </a:r>
            <a:r>
              <a:rPr lang="ru-RU" alt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см</a:t>
            </a:r>
            <a:endParaRPr lang="ru-RU" alt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207" name="Text Box 17"/>
          <p:cNvSpPr txBox="1">
            <a:spLocks noChangeArrowheads="1"/>
          </p:cNvSpPr>
          <p:nvPr/>
        </p:nvSpPr>
        <p:spPr bwMode="auto">
          <a:xfrm>
            <a:off x="5795963" y="3213100"/>
            <a:ext cx="7330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 </a:t>
            </a:r>
            <a:r>
              <a:rPr lang="ru-RU" alt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см</a:t>
            </a:r>
            <a:endParaRPr lang="ru-RU" alt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208" name="Text Box 19"/>
          <p:cNvSpPr txBox="1">
            <a:spLocks noChangeArrowheads="1"/>
          </p:cNvSpPr>
          <p:nvPr/>
        </p:nvSpPr>
        <p:spPr bwMode="auto">
          <a:xfrm>
            <a:off x="4147407" y="4724400"/>
            <a:ext cx="7330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 </a:t>
            </a:r>
            <a:r>
              <a:rPr lang="ru-RU" alt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см</a:t>
            </a:r>
            <a:endParaRPr lang="ru-RU" alt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209" name="Text Box 20"/>
          <p:cNvSpPr txBox="1">
            <a:spLocks noChangeArrowheads="1"/>
          </p:cNvSpPr>
          <p:nvPr/>
        </p:nvSpPr>
        <p:spPr bwMode="auto">
          <a:xfrm>
            <a:off x="2124075" y="3860800"/>
            <a:ext cx="7330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 </a:t>
            </a:r>
            <a:r>
              <a:rPr lang="ru-RU" alt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см</a:t>
            </a:r>
            <a:endParaRPr lang="ru-RU" alt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210" name="Text Box 21"/>
          <p:cNvSpPr txBox="1">
            <a:spLocks noChangeArrowheads="1"/>
          </p:cNvSpPr>
          <p:nvPr/>
        </p:nvSpPr>
        <p:spPr bwMode="auto">
          <a:xfrm>
            <a:off x="2484438" y="1989138"/>
            <a:ext cx="7330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 </a:t>
            </a:r>
            <a:r>
              <a:rPr lang="ru-RU" alt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см</a:t>
            </a:r>
            <a:endParaRPr lang="ru-RU" alt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3282453" y="3013501"/>
            <a:ext cx="199112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32 </a:t>
            </a:r>
            <a:r>
              <a:rPr lang="ru-RU" alt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см</a:t>
            </a:r>
            <a:endParaRPr lang="ru-RU" alt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D6009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00227" y="2095500"/>
            <a:ext cx="986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21:3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86660" y="3180834"/>
            <a:ext cx="986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67430" y="4262735"/>
            <a:ext cx="986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89237" y="3744565"/>
            <a:ext cx="986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42:7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47343" y="2344092"/>
            <a:ext cx="986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45:9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8830113">
            <a:off x="3332119" y="1038472"/>
            <a:ext cx="726013" cy="556933"/>
          </a:xfrm>
          <a:prstGeom prst="triangle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915597" y="1825346"/>
            <a:ext cx="625931" cy="594001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736961" y="4492067"/>
            <a:ext cx="1584176" cy="431328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Шестиугольник 12"/>
          <p:cNvSpPr/>
          <p:nvPr/>
        </p:nvSpPr>
        <p:spPr>
          <a:xfrm>
            <a:off x="1686043" y="2772220"/>
            <a:ext cx="796764" cy="737493"/>
          </a:xfrm>
          <a:prstGeom prst="hexagon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авильный пятиугольник 15"/>
          <p:cNvSpPr/>
          <p:nvPr/>
        </p:nvSpPr>
        <p:spPr>
          <a:xfrm>
            <a:off x="2588964" y="4941889"/>
            <a:ext cx="949457" cy="792088"/>
          </a:xfrm>
          <a:prstGeom prst="pentagon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880493" y="345202"/>
            <a:ext cx="2931641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anose="03010101010201010101" pitchFamily="66" charset="0"/>
              </a:rPr>
              <a:t>Карта</a:t>
            </a:r>
            <a:endParaRPr lang="ru-RU" sz="36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cxnSp>
        <p:nvCxnSpPr>
          <p:cNvPr id="25" name="Прямая соединительная линия 24"/>
          <p:cNvCxnSpPr>
            <a:stCxn id="3" idx="2"/>
          </p:cNvCxnSpPr>
          <p:nvPr/>
        </p:nvCxnSpPr>
        <p:spPr>
          <a:xfrm>
            <a:off x="3644580" y="1771650"/>
            <a:ext cx="2271017" cy="647700"/>
          </a:xfrm>
          <a:prstGeom prst="line">
            <a:avLst/>
          </a:prstGeom>
          <a:ln>
            <a:solidFill>
              <a:srgbClr val="D60093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5736961" y="2419350"/>
            <a:ext cx="178636" cy="2072717"/>
          </a:xfrm>
          <a:prstGeom prst="line">
            <a:avLst/>
          </a:prstGeom>
          <a:ln>
            <a:solidFill>
              <a:srgbClr val="D60093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16" idx="0"/>
          </p:cNvCxnSpPr>
          <p:nvPr/>
        </p:nvCxnSpPr>
        <p:spPr>
          <a:xfrm flipH="1">
            <a:off x="3063693" y="4493567"/>
            <a:ext cx="2673268" cy="448322"/>
          </a:xfrm>
          <a:prstGeom prst="line">
            <a:avLst/>
          </a:prstGeom>
          <a:ln>
            <a:solidFill>
              <a:srgbClr val="D60093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6" idx="0"/>
            <a:endCxn id="13" idx="0"/>
          </p:cNvCxnSpPr>
          <p:nvPr/>
        </p:nvCxnSpPr>
        <p:spPr>
          <a:xfrm flipH="1" flipV="1">
            <a:off x="2482807" y="3140967"/>
            <a:ext cx="580886" cy="1800922"/>
          </a:xfrm>
          <a:prstGeom prst="line">
            <a:avLst/>
          </a:prstGeom>
          <a:ln>
            <a:solidFill>
              <a:srgbClr val="D60093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193" name="Прямая соединительная линия 8192"/>
          <p:cNvCxnSpPr>
            <a:stCxn id="13" idx="0"/>
            <a:endCxn id="3" idx="2"/>
          </p:cNvCxnSpPr>
          <p:nvPr/>
        </p:nvCxnSpPr>
        <p:spPr>
          <a:xfrm flipV="1">
            <a:off x="2482807" y="1771650"/>
            <a:ext cx="1161773" cy="1369317"/>
          </a:xfrm>
          <a:prstGeom prst="line">
            <a:avLst/>
          </a:prstGeom>
          <a:ln>
            <a:solidFill>
              <a:srgbClr val="D60093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3" dur="2000" fill="hold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7" grpId="0"/>
      <p:bldP spid="8208" grpId="0"/>
      <p:bldP spid="8209" grpId="0"/>
      <p:bldP spid="8210" grpId="0"/>
      <p:bldP spid="2" grpId="0"/>
      <p:bldP spid="2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68640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58903" y="1192396"/>
            <a:ext cx="4826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Домашнее задание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7784" y="3075057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Стр. 73, №225.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9192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123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Техником</dc:creator>
  <cp:lastModifiedBy>Техником</cp:lastModifiedBy>
  <cp:revision>17</cp:revision>
  <dcterms:created xsi:type="dcterms:W3CDTF">2015-01-25T14:26:48Z</dcterms:created>
  <dcterms:modified xsi:type="dcterms:W3CDTF">2015-02-01T17:51:25Z</dcterms:modified>
</cp:coreProperties>
</file>