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12734B-82BA-467D-A30B-53D37B93BF58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03EFF0-269C-4C12-A209-4761FF5C7E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204864"/>
            <a:ext cx="6480720" cy="144016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126560" cy="15121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со словарными словами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1 группе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Разобрать слово по составу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ЧЕРЕПАХА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0_39b2_840c04bc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4752528" cy="363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 группе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Фонетический разбор слова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КРОКОДИЛ </a:t>
            </a:r>
          </a:p>
          <a:p>
            <a:pPr algn="ctr"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1000197_PH0247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91653"/>
            <a:ext cx="3744416" cy="387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3 группе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Морфологический разбор слова 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ЯЩЕРИЦА </a:t>
            </a:r>
          </a:p>
          <a:p>
            <a:pPr algn="ctr"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007_fal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97703"/>
            <a:ext cx="3456384" cy="403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4 группе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Составьте предложение по картинке, разберите его по членам предложения</a:t>
            </a:r>
          </a:p>
          <a:p>
            <a:pPr algn="ctr"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ои документы\1223273082_280510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47095"/>
            <a:ext cx="5400600" cy="341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Сухопутные членистоногие с шестью ногами и крыльями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pic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78802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C:\Users\user\Desktop\wallpaper_9_4999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7880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животные обитают в воде и на суше, покрыты голой кожей, дышат легкими и откладывают икру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0008-009-Razvitie-zemnovodnyk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49999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CAT8HO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2484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iCA02F3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55970"/>
            <a:ext cx="3672408" cy="280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007_fal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48472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57200"/>
            <a:ext cx="4491608" cy="5276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Бегает среди камней,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угонишься за ней.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Ухватил за хвост, но - ах!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Удрала, а хвост в руках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57200"/>
            <a:ext cx="5283696" cy="5204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Шелестя, шурша травой,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Проползает кнут живой.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он встал  и зашипел: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Подходи, кто очень смел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lo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888432" cy="468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57200"/>
            <a:ext cx="5643736" cy="5204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речке плавает бревно,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Очень хочет есть оно.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Пасть зубастую открыл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Злой, зеленый …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554162"/>
            <a:ext cx="477964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x_699e8c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396044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57200"/>
            <a:ext cx="5139680" cy="5780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Живет спокойно, не спешит,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всякий случай носит щит.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ним, не зная страха,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Гуляет ...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554162"/>
            <a:ext cx="62198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0_39b2_840c04bc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536504" cy="338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ПРЕСМЫКАЮЩИЕСЯ (РЕПТИЛИИ)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1000197_PH024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0"/>
            <a:ext cx="3762375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CA599T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84784"/>
            <a:ext cx="31683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reptile-suppli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61656"/>
            <a:ext cx="43924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iCATU8Q1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196752"/>
            <a:ext cx="35283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ЯЩ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РИЦА</a:t>
            </a:r>
          </a:p>
          <a:p>
            <a:pPr algn="ctr">
              <a:buNone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ЗМ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algn="ctr">
              <a:buNone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ДИЛ</a:t>
            </a:r>
          </a:p>
          <a:p>
            <a:pPr algn="ctr">
              <a:buNone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ПАХА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82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Работа со словарными словами</vt:lpstr>
      <vt:lpstr>Сухопутные членистоногие с шестью ногами и крыльями </vt:lpstr>
      <vt:lpstr>Какие животные обитают в воде и на суше, покрыты голой кожей, дышат легкими и откладывают икру </vt:lpstr>
      <vt:lpstr> Бегает среди камней,  Не угонишься за ней.  Ухватил за хвост, но - ах!  Удрала, а хвост в руках </vt:lpstr>
      <vt:lpstr> Шелестя, шурша травой,   Проползает кнут живой.  Вот он встал  и зашипел:  Подходи, кто очень смел </vt:lpstr>
      <vt:lpstr>В речке плавает бревно,  Очень хочет есть оно.  Пасть зубастую открыл  Злой, зеленый … </vt:lpstr>
      <vt:lpstr> Живет спокойно, не спешит,  На всякий случай носит щит.  Под ним, не зная страха,  Гуляет ... </vt:lpstr>
      <vt:lpstr>ПРЕСМЫКАЮЩИЕСЯ (РЕПТИЛИИ)</vt:lpstr>
      <vt:lpstr>ПРОВЕРЬ СЕБЯ:</vt:lpstr>
      <vt:lpstr>Задание 1 группе</vt:lpstr>
      <vt:lpstr>Задание 2 группе</vt:lpstr>
      <vt:lpstr>Задание 3 группе</vt:lpstr>
      <vt:lpstr>Задание 4 группе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со словарными словами</dc:title>
  <dc:creator>Чернова Ю.А.</dc:creator>
  <cp:lastModifiedBy>Нина</cp:lastModifiedBy>
  <cp:revision>3</cp:revision>
  <dcterms:created xsi:type="dcterms:W3CDTF">2012-05-28T16:30:07Z</dcterms:created>
  <dcterms:modified xsi:type="dcterms:W3CDTF">2012-05-30T12:48:58Z</dcterms:modified>
</cp:coreProperties>
</file>