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BFAD04-CA6E-4432-9F20-A7AA26913CA4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76CAE-9948-4FD3-A825-BB6A5D98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75;\Desktop\009%20&#1040;.&#1047;&#1040;&#1042;&#1054;&#1051;&#1054;&#1050;&#1048;&#1053;%20-%20&#1050;&#1088;&#1091;&#1096;&#1080;&#1085;&#1072;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75;\Desktop\ZoMp3.ru_Gennadij_Zavolokin-Po_Mlechnomu_Puti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айл:Gennadiy Zavolo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8336" cy="3643314"/>
          </a:xfrm>
          <a:prstGeom prst="rect">
            <a:avLst/>
          </a:prstGeom>
          <a:noFill/>
        </p:spPr>
      </p:pic>
      <p:pic>
        <p:nvPicPr>
          <p:cNvPr id="23556" name="Picture 4" descr="Александр Заволо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1" y="0"/>
            <a:ext cx="5143500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4500570"/>
            <a:ext cx="6499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Братья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Заволокины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ibkray.ru/upload/iblock/b84/DSCF3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pic>
        <p:nvPicPr>
          <p:cNvPr id="5" name="009 А.ЗАВОЛОКИН - Кру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32651">
            <a:off x="714348" y="3500438"/>
            <a:ext cx="700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по искусству родного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Вакулин Олег, ученик 8 класса</a:t>
            </a:r>
          </a:p>
          <a:p>
            <a:r>
              <a:rPr lang="ru-RU" dirty="0" smtClean="0"/>
              <a:t>МКОУ Лукошинской СОШ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9492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2012-2013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46"/>
            <a:ext cx="9144000" cy="235745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Родился Геннадий Дмитриевич </a:t>
            </a:r>
            <a:r>
              <a:rPr lang="ru-RU" sz="1800" dirty="0" err="1" smtClean="0"/>
              <a:t>Заволокин</a:t>
            </a:r>
            <a:r>
              <a:rPr lang="ru-RU" sz="1800" dirty="0" smtClean="0"/>
              <a:t> 18 марта 1948 года в посёлке </a:t>
            </a:r>
            <a:r>
              <a:rPr lang="ru-RU" sz="1800" dirty="0" err="1" smtClean="0"/>
              <a:t>Парабель</a:t>
            </a:r>
            <a:r>
              <a:rPr lang="ru-RU" sz="1800" dirty="0" smtClean="0"/>
              <a:t> Томской области. Позже семья </a:t>
            </a:r>
            <a:r>
              <a:rPr lang="ru-RU" sz="1800" dirty="0" err="1" smtClean="0"/>
              <a:t>Заволокиных</a:t>
            </a:r>
            <a:r>
              <a:rPr lang="ru-RU" sz="1800" dirty="0" smtClean="0"/>
              <a:t> переехала в п. Сузун Новосибирской области. Любовь в музыке прививалась Геннадию с детства, а первую гармошку ему, вместе его с братом Александром, подарил отец Дмитрий Захарович.</a:t>
            </a:r>
            <a:br>
              <a:rPr lang="ru-RU" sz="1800" dirty="0" smtClean="0"/>
            </a:br>
            <a:r>
              <a:rPr lang="ru-RU" sz="1800" dirty="0" smtClean="0"/>
              <a:t>Жил и работал в Новосибирске.</a:t>
            </a:r>
            <a:br>
              <a:rPr lang="ru-RU" sz="180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endParaRPr lang="ru-RU" sz="1800" dirty="0"/>
          </a:p>
        </p:txBody>
      </p:sp>
      <p:pic>
        <p:nvPicPr>
          <p:cNvPr id="26626" name="Picture 2" descr="http://i010.radikal.ru/0907/25/49dc8d3ecb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3466276" cy="4429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Окончив среднюю школу Геннадий </a:t>
            </a:r>
            <a:r>
              <a:rPr lang="ru-RU" sz="1800" dirty="0" err="1" smtClean="0"/>
              <a:t>Заволокин</a:t>
            </a:r>
            <a:r>
              <a:rPr lang="ru-RU" sz="1800" dirty="0" smtClean="0"/>
              <a:t> в 1964 году поступил в Новосибирское музыкальное училище на отделение оркестра русских народных инструментов (</a:t>
            </a:r>
            <a:r>
              <a:rPr lang="ru-RU" sz="1800" dirty="0" err="1" smtClean="0"/>
              <a:t>оконч</a:t>
            </a:r>
            <a:r>
              <a:rPr lang="ru-RU" sz="1800" dirty="0" smtClean="0"/>
              <a:t>. в 1968 году). Там он не только в совершенстве освоил гармонь и баян, но ещё и балалайку и домру.</a:t>
            </a:r>
            <a:br>
              <a:rPr lang="ru-RU" sz="1800" dirty="0" smtClean="0"/>
            </a:br>
            <a:r>
              <a:rPr lang="ru-RU" sz="1800" dirty="0" smtClean="0"/>
              <a:t>В 1984 году Геннадий становится выпускником Московского института культуры. Вместе со своим братом, Александром, Геннадий с 1974 по 1991 годы работает в Новосибирской государственной филармонии в составе дуэта частушечников. В 1986 году их награждают званием «Заслуженный артист РСФСР».</a:t>
            </a:r>
            <a:br>
              <a:rPr lang="ru-RU" sz="1800" dirty="0" smtClean="0"/>
            </a:br>
            <a:r>
              <a:rPr lang="ru-RU" sz="1800" dirty="0" smtClean="0"/>
              <a:t>В 1986 году Геннадий создаёт и становится ведущим, художественным руководителем и режиссёром ставшей впоследствии популярнейшей в России телепередачи «Играй, гармонь любимая!».</a:t>
            </a:r>
            <a:br>
              <a:rPr lang="ru-RU" sz="1800" dirty="0" smtClean="0"/>
            </a:br>
            <a:r>
              <a:rPr lang="ru-RU" sz="1800" dirty="0" smtClean="0"/>
              <a:t>В 1987 году Геннадий </a:t>
            </a:r>
            <a:r>
              <a:rPr lang="ru-RU" sz="1800" dirty="0" err="1" smtClean="0"/>
              <a:t>Заволокин</a:t>
            </a:r>
            <a:r>
              <a:rPr lang="ru-RU" sz="1800" dirty="0" smtClean="0"/>
              <a:t> организовывает русский народный ансамбль «Частушка», как вспомогательный коллектив для телепередачи «Играй, гармонь любимая!». Долгие годы Геннадий являлся его художественным руководителем, в составе ансамбля также участвовали его брат, сын Захар, дочь Анастасия и её муж Владимир </a:t>
            </a:r>
            <a:r>
              <a:rPr lang="ru-RU" sz="1800" dirty="0" err="1" smtClean="0"/>
              <a:t>Смольянинов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В 1992 году Геннадий основывает Российский центр «Играй, гармонь» в г. Новосибирске.</a:t>
            </a:r>
            <a:br>
              <a:rPr lang="ru-RU" sz="1800" dirty="0" smtClean="0"/>
            </a:br>
            <a:r>
              <a:rPr lang="ru-RU" sz="1800" dirty="0" smtClean="0"/>
              <a:t>Несколько лет Геннадий являлся автором и ведущим программы «Это звонкое чудо — частушка» на Всесоюзном радио.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144000" cy="1857364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Геннадий </a:t>
            </a:r>
            <a:r>
              <a:rPr lang="ru-RU" sz="1800" b="0" dirty="0" err="1" smtClean="0"/>
              <a:t>Заволокин</a:t>
            </a:r>
            <a:r>
              <a:rPr lang="ru-RU" sz="1800" b="0" dirty="0" smtClean="0"/>
              <a:t> погиб в автокатастрофе 8 июля 2001 года вблизи села Новый Шарап Ордынского района Новосибирской области. Похоронен в Новосибирске на </a:t>
            </a:r>
            <a:r>
              <a:rPr lang="ru-RU" sz="1800" b="0" dirty="0" err="1" smtClean="0"/>
              <a:t>Залесовском</a:t>
            </a:r>
            <a:r>
              <a:rPr lang="ru-RU" sz="1800" b="0" dirty="0" smtClean="0"/>
              <a:t> кладбище (участок №1) Рядом с местом гибели возведена часовня «Во имя святого преподобного Геннадия Афонского», открыт музей Геннадия </a:t>
            </a:r>
            <a:r>
              <a:rPr lang="ru-RU" sz="1800" b="0" dirty="0" err="1" smtClean="0"/>
              <a:t>Заволокина</a:t>
            </a:r>
            <a:r>
              <a:rPr lang="ru-RU" sz="1800" b="0" dirty="0" smtClean="0"/>
              <a:t>.</a:t>
            </a:r>
            <a:endParaRPr lang="ru-RU" sz="1800" dirty="0"/>
          </a:p>
        </p:txBody>
      </p:sp>
      <p:pic>
        <p:nvPicPr>
          <p:cNvPr id="27650" name="Picture 2" descr="http://perunica.ru/uploads/posts/2010-04/127083656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2864" cy="5214950"/>
          </a:xfrm>
          <a:prstGeom prst="rect">
            <a:avLst/>
          </a:prstGeom>
          <a:noFill/>
        </p:spPr>
      </p:pic>
      <p:pic>
        <p:nvPicPr>
          <p:cNvPr id="27652" name="Picture 4" descr="http://static.ngs.ru/news/preview/69d6e5c30b1ce00f580038b0fb6d1fae08e34d01_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4143372" cy="52088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zavolokin.ru/data/upload/images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91" y="0"/>
            <a:ext cx="9148991" cy="6572272"/>
          </a:xfrm>
          <a:prstGeom prst="rect">
            <a:avLst/>
          </a:prstGeom>
          <a:noFill/>
        </p:spPr>
      </p:pic>
      <p:pic>
        <p:nvPicPr>
          <p:cNvPr id="6" name="ZoMp3.ru_Gennadij_Zavolokin-Po_Mlechnomu_Pu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9144000" cy="392906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Заволокин</a:t>
            </a:r>
            <a:r>
              <a:rPr lang="ru-RU" sz="1800" dirty="0" smtClean="0"/>
              <a:t> Александр Дмитриевич</a:t>
            </a:r>
            <a:br>
              <a:rPr lang="ru-RU" sz="1800" dirty="0" smtClean="0"/>
            </a:br>
            <a:r>
              <a:rPr lang="ru-RU" sz="1800" dirty="0" smtClean="0"/>
              <a:t>Родился 25 марта 1946 года селе </a:t>
            </a:r>
            <a:r>
              <a:rPr lang="ru-RU" sz="1800" dirty="0" err="1" smtClean="0"/>
              <a:t>Парабель</a:t>
            </a:r>
            <a:r>
              <a:rPr lang="ru-RU" sz="1800" dirty="0" smtClean="0"/>
              <a:t> Томской области.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Советский и российский гармонист, певец, композитор, исполнитель частушек.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первой подаренной отцом гармошки и началась у братьев </a:t>
            </a:r>
            <a:r>
              <a:rPr lang="ru-RU" sz="1800" dirty="0" err="1" smtClean="0"/>
              <a:t>Заволокиных</a:t>
            </a:r>
            <a:r>
              <a:rPr lang="ru-RU" sz="1800" dirty="0" smtClean="0"/>
              <a:t> большая дорога в музыкальный мир.</a:t>
            </a:r>
            <a:endParaRPr lang="ru-RU" sz="1800" dirty="0"/>
          </a:p>
        </p:txBody>
      </p:sp>
      <p:pic>
        <p:nvPicPr>
          <p:cNvPr id="33794" name="Picture 2" descr="http://www.pohoroni.info/images/nekrolog/midle/zavolo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4000501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 школы Александр окончил Новосибирское музыкальное училище. Вместе с братом Геннадием </a:t>
            </a:r>
            <a:r>
              <a:rPr lang="ru-RU" sz="1800" dirty="0" err="1" smtClean="0"/>
              <a:t>Заволокиным</a:t>
            </a:r>
            <a:r>
              <a:rPr lang="ru-RU" sz="1800" dirty="0" smtClean="0"/>
              <a:t> (1948-2001, погиб в автокатастрофе) в 1986 году участвовал в создании цикла передач «Играй, гармонь!». С первых же выпусков передача завоевала любовь многочисленной </a:t>
            </a:r>
            <a:r>
              <a:rPr lang="ru-RU" sz="1800" dirty="0" err="1" smtClean="0"/>
              <a:t>телеаудитории</a:t>
            </a:r>
            <a:r>
              <a:rPr lang="ru-RU" sz="1800" dirty="0" smtClean="0"/>
              <a:t> и стала одной из самых популярных на телеэкране. </a:t>
            </a:r>
            <a:r>
              <a:rPr lang="ru-RU" sz="1800" dirty="0" err="1" smtClean="0"/>
              <a:t>Заволокины</a:t>
            </a:r>
            <a:r>
              <a:rPr lang="ru-RU" sz="1800" dirty="0" smtClean="0"/>
              <a:t> объездили сотни и десятки тысяч километров, побывали практически во всех регионах страны, и везде их принимали как своих, с нетерпением ждали их выступлений, а съемки неизменно превращались в целое представление, народное гуляние, на которое съезжались люди из самых далеких деревень и поселков.</a:t>
            </a:r>
            <a:br>
              <a:rPr lang="ru-RU" sz="1800" dirty="0" smtClean="0"/>
            </a:br>
            <a:r>
              <a:rPr lang="ru-RU" sz="1800" dirty="0" smtClean="0"/>
              <a:t>«Братья </a:t>
            </a:r>
            <a:r>
              <a:rPr lang="ru-RU" sz="1800" dirty="0" err="1" smtClean="0"/>
              <a:t>Заволокины</a:t>
            </a:r>
            <a:r>
              <a:rPr lang="ru-RU" sz="1800" dirty="0" smtClean="0"/>
              <a:t> в середине 80-х всколыхнули страну исполнением частушек (которых они собрали более ста тысяч) и своих авторских песен под гармонь и балалайку. Искренность исполнения, сибирский колорит, неповторимая теплота и слияние тембров — все это характеризовало этот неповторимый дуэт, который уже в наши дни считается классикой», — сообщает сайт ансамбля «Вечерка».</a:t>
            </a:r>
            <a:endParaRPr lang="ru-RU" sz="1800" dirty="0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0306"/>
            <a:ext cx="9144000" cy="435769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Вместе с сыном Антоном в ноябре 1999 года Александр Дмитриевич </a:t>
            </a:r>
            <a:r>
              <a:rPr lang="ru-RU" sz="1800" dirty="0" err="1" smtClean="0"/>
              <a:t>Заволокин</a:t>
            </a:r>
            <a:r>
              <a:rPr lang="ru-RU" sz="1800" dirty="0" smtClean="0"/>
              <a:t> создал свой ансамбль «Вечерка». За эти годы ансамбль провел тысячи концертов по всей России и за ее пределами, собирая многотысячные аудитории благодарной публики. </a:t>
            </a:r>
            <a:br>
              <a:rPr lang="ru-RU" sz="1800" dirty="0" smtClean="0"/>
            </a:br>
            <a:r>
              <a:rPr lang="ru-RU" sz="1800" dirty="0" smtClean="0"/>
              <a:t>Автор книг «Золотые планки», «Речка-судьба».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Заслуженный артист РСФСР (1986).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Ушел из жизни 22 сентября 2012 года в Новосибирске</a:t>
            </a:r>
            <a:r>
              <a:rPr lang="ru-RU" sz="1800" b="0" dirty="0" smtClean="0"/>
              <a:t>.</a:t>
            </a:r>
            <a:endParaRPr lang="ru-RU" sz="1800" dirty="0"/>
          </a:p>
        </p:txBody>
      </p:sp>
      <p:pic>
        <p:nvPicPr>
          <p:cNvPr id="31746" name="Picture 2" descr="http://vn.ru/data/2004_08/25/img36329/0825-1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3000372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197</Words>
  <Application>Microsoft Office PowerPoint</Application>
  <PresentationFormat>Экран (4:3)</PresentationFormat>
  <Paragraphs>13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Презентация по искусству родного края</vt:lpstr>
      <vt:lpstr>Родился Геннадий Дмитриевич Заволокин 18 марта 1948 года в посёлке Парабель Томской области. Позже семья Заволокиных переехала в п. Сузун Новосибирской области. Любовь в музыке прививалась Геннадию с детства, а первую гармошку ему, вместе его с братом Александром, подарил отец Дмитрий Захарович. Жил и работал в Новосибирске.  </vt:lpstr>
      <vt:lpstr>Окончив среднюю школу Геннадий Заволокин в 1964 году поступил в Новосибирское музыкальное училище на отделение оркестра русских народных инструментов (оконч. в 1968 году). Там он не только в совершенстве освоил гармонь и баян, но ещё и балалайку и домру. В 1984 году Геннадий становится выпускником Московского института культуры. Вместе со своим братом, Александром, Геннадий с 1974 по 1991 годы работает в Новосибирской государственной филармонии в составе дуэта частушечников. В 1986 году их награждают званием «Заслуженный артист РСФСР». В 1986 году Геннадий создаёт и становится ведущим, художественным руководителем и режиссёром ставшей впоследствии популярнейшей в России телепередачи «Играй, гармонь любимая!». В 1987 году Геннадий Заволокин организовывает русский народный ансамбль «Частушка», как вспомогательный коллектив для телепередачи «Играй, гармонь любимая!». Долгие годы Геннадий являлся его художественным руководителем, в составе ансамбля также участвовали его брат, сын Захар, дочь Анастасия и её муж Владимир Смольянинов. В 1992 году Геннадий основывает Российский центр «Играй, гармонь» в г. Новосибирске. Несколько лет Геннадий являлся автором и ведущим программы «Это звонкое чудо — частушка» на Всесоюзном радио.  </vt:lpstr>
      <vt:lpstr>Геннадий Заволокин погиб в автокатастрофе 8 июля 2001 года вблизи села Новый Шарап Ордынского района Новосибирской области. Похоронен в Новосибирске на Залесовском кладбище (участок №1) Рядом с местом гибели возведена часовня «Во имя святого преподобного Геннадия Афонского», открыт музей Геннадия Заволокина.</vt:lpstr>
      <vt:lpstr>Слайд 6</vt:lpstr>
      <vt:lpstr>Заволокин Александр Дмитриевич Родился 25 марта 1946 года селе Парабель Томской области.   Советский и российский гармонист, певец, композитор, исполнитель частушек.  С первой подаренной отцом гармошки и началась у братьев Заволокиных большая дорога в музыкальный мир.</vt:lpstr>
      <vt:lpstr>После школы Александр окончил Новосибирское музыкальное училище. Вместе с братом Геннадием Заволокиным (1948-2001, погиб в автокатастрофе) в 1986 году участвовал в создании цикла передач «Играй, гармонь!». С первых же выпусков передача завоевала любовь многочисленной телеаудитории и стала одной из самых популярных на телеэкране. Заволокины объездили сотни и десятки тысяч километров, побывали практически во всех регионах страны, и везде их принимали как своих, с нетерпением ждали их выступлений, а съемки неизменно превращались в целое представление, народное гуляние, на которое съезжались люди из самых далеких деревень и поселков. «Братья Заволокины в середине 80-х всколыхнули страну исполнением частушек (которых они собрали более ста тысяч) и своих авторских песен под гармонь и балалайку. Искренность исполнения, сибирский колорит, неповторимая теплота и слияние тембров — все это характеризовало этот неповторимый дуэт, который уже в наши дни считается классикой», — сообщает сайт ансамбля «Вечерка».</vt:lpstr>
      <vt:lpstr>Вместе с сыном Антоном в ноябре 1999 года Александр Дмитриевич Заволокин создал свой ансамбль «Вечерка». За эти годы ансамбль провел тысячи концертов по всей России и за ее пределами, собирая многотысячные аудитории благодарной публики.  Автор книг «Золотые планки», «Речка-судьба».   Заслуженный артист РСФСР (1986).  Ушел из жизни 22 сентября 2012 года в Новосибирске.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ОБЖ</cp:lastModifiedBy>
  <cp:revision>5</cp:revision>
  <dcterms:created xsi:type="dcterms:W3CDTF">2013-01-22T15:48:59Z</dcterms:created>
  <dcterms:modified xsi:type="dcterms:W3CDTF">2014-03-22T03:42:29Z</dcterms:modified>
</cp:coreProperties>
</file>