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9EA-E525-45CE-81E8-FC27043CF3B4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FC4B-E255-4ABA-92CE-C6E80B9F3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9EA-E525-45CE-81E8-FC27043CF3B4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FC4B-E255-4ABA-92CE-C6E80B9F3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9EA-E525-45CE-81E8-FC27043CF3B4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FC4B-E255-4ABA-92CE-C6E80B9F3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9EA-E525-45CE-81E8-FC27043CF3B4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FC4B-E255-4ABA-92CE-C6E80B9F3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9EA-E525-45CE-81E8-FC27043CF3B4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FC4B-E255-4ABA-92CE-C6E80B9F3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9EA-E525-45CE-81E8-FC27043CF3B4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FC4B-E255-4ABA-92CE-C6E80B9F3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9EA-E525-45CE-81E8-FC27043CF3B4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FC4B-E255-4ABA-92CE-C6E80B9F3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9EA-E525-45CE-81E8-FC27043CF3B4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FC4B-E255-4ABA-92CE-C6E80B9F3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9EA-E525-45CE-81E8-FC27043CF3B4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FC4B-E255-4ABA-92CE-C6E80B9F3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9EA-E525-45CE-81E8-FC27043CF3B4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FC4B-E255-4ABA-92CE-C6E80B9F3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9EA-E525-45CE-81E8-FC27043CF3B4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FC4B-E255-4ABA-92CE-C6E80B9F35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9E9EA-E525-45CE-81E8-FC27043CF3B4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DFC4B-E255-4ABA-92CE-C6E80B9F35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резентации фоны файлообменный разде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-111408" y="116632"/>
            <a:ext cx="8571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Стиль </a:t>
            </a: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Hi-Tech </a:t>
            </a: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для 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офиса.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30" name="Picture 6" descr="Офис в стиле Хай-Тек Ремонтируем и строи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24744"/>
            <a:ext cx="5543979" cy="30003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5580112" y="1052736"/>
            <a:ext cx="33123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PF Kids Pro Grade One" pitchFamily="2" charset="0"/>
                <a:cs typeface="MV Boli" pitchFamily="2" charset="0"/>
              </a:rPr>
              <a:t>В век космических скоростей, когда информация является самостоятельным продуктом и одним из важнейших и востребованных ресурсов, вопросы ее систематизации и передачи, а точнее скорость обработки информации, приобретает определяющее значение для процветания или угасания бизнеса. Поэтому столь важно уделять особое внимание необходимости совершенствования и оптимизации всех технологических и организационных офисных процессов, а также созданию комфортных условий для всемерного повышения эффективности отдачи труда и производительности сотрудников</a:t>
            </a:r>
            <a:r>
              <a:rPr lang="ru-RU" sz="1600" b="1" dirty="0">
                <a:cs typeface="MV Boli" pitchFamily="2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07707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Sitka Banner" pitchFamily="2" charset="0"/>
              </a:rPr>
              <a:t>Офис в стиле </a:t>
            </a:r>
            <a:r>
              <a:rPr lang="ru-RU" b="1" dirty="0" err="1">
                <a:latin typeface="Sitka Banner" pitchFamily="2" charset="0"/>
              </a:rPr>
              <a:t>Hi-tech</a:t>
            </a:r>
            <a:r>
              <a:rPr lang="ru-RU" b="1" dirty="0">
                <a:latin typeface="Sitka Banner" pitchFamily="2" charset="0"/>
              </a:rPr>
              <a:t>. Стиль, устремленный в будущее, где решающую роль играют техника и технологии. Офисная мебель в стиле </a:t>
            </a:r>
            <a:r>
              <a:rPr lang="ru-RU" b="1" dirty="0" err="1">
                <a:latin typeface="Sitka Banner" pitchFamily="2" charset="0"/>
              </a:rPr>
              <a:t>Hi-tech</a:t>
            </a:r>
            <a:r>
              <a:rPr lang="ru-RU" b="1" dirty="0">
                <a:latin typeface="Sitka Banner" pitchFamily="2" charset="0"/>
              </a:rPr>
              <a:t> полностью лишена декоративной отделки, но максимально использует качество материала. Стекло, металл, пластик – основные материалы для оформления интерьера в стиле </a:t>
            </a:r>
            <a:r>
              <a:rPr lang="ru-RU" b="1" dirty="0" err="1">
                <a:latin typeface="Sitka Banner" pitchFamily="2" charset="0"/>
              </a:rPr>
              <a:t>Hi-tech</a:t>
            </a:r>
            <a:r>
              <a:rPr lang="ru-RU" b="1" dirty="0">
                <a:latin typeface="Sitka Banner" pitchFamily="2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Презентации фоны файлообменный разде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828859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Стиль как воплощение и продолжение технологий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164134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Прикладное сочетание функциональности и комфорта предопределило зарождение особого стиля в архитектуре и дизайне. Этот стиль, именуемый </a:t>
            </a:r>
            <a:r>
              <a:rPr lang="ru-RU" sz="1400" b="1" dirty="0" err="1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хай-тек</a:t>
            </a:r>
            <a:r>
              <a:rPr lang="ru-RU" sz="14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(от английского </a:t>
            </a:r>
            <a:r>
              <a:rPr lang="ru-RU" sz="1400" b="1" dirty="0" err="1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high</a:t>
            </a:r>
            <a:r>
              <a:rPr lang="ru-RU" sz="14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</a:t>
            </a:r>
            <a:r>
              <a:rPr lang="ru-RU" sz="1400" b="1" dirty="0" err="1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technology</a:t>
            </a:r>
            <a:r>
              <a:rPr lang="ru-RU" sz="14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- высокие технологии) воплотил в себе все самое современное и инновационное, если не сказать авангардное. Рождение этого стиля пришлось на бурные 60-е годы прошлого столетия. Он возник из техногенного дизайна промышленных помещений, где каждый элемент обстановки подчинен своему функциональному назначению. В офисные помещения шагнули и прочно закрепились элементы индустриальной эстетики, получившие дальнейшее развитие и породившие своего рода гибрид высоких технологий и </a:t>
            </a:r>
            <a:r>
              <a:rPr lang="ru-RU" sz="1400" b="1" dirty="0" err="1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неоконструктивизма</a:t>
            </a:r>
            <a:r>
              <a:rPr lang="ru-RU" sz="14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.</a:t>
            </a:r>
          </a:p>
          <a:p>
            <a:r>
              <a:rPr lang="ru-RU" sz="14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Для стиля </a:t>
            </a:r>
            <a:r>
              <a:rPr lang="ru-RU" sz="1400" b="1" dirty="0" err="1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хай-тек</a:t>
            </a:r>
            <a:r>
              <a:rPr lang="ru-RU" sz="14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свойственно применение в отделке офисных помещений при ремонте офиса современнейших материалов. Наряду с традиционным стеклом, металлом и пластиком, являющихся основными отделочными материалами, </a:t>
            </a:r>
            <a:r>
              <a:rPr lang="ru-RU" sz="1400" b="1" dirty="0" err="1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хай-тек</a:t>
            </a:r>
            <a:r>
              <a:rPr lang="ru-RU" sz="14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допускает применение бетона, камня, натурального дерева, разнообразных полимерных и композитных материалов, и в этом смысле каких-либо особых или специфичных для стиля ограничений нет.</a:t>
            </a:r>
          </a:p>
          <a:p>
            <a:r>
              <a:rPr lang="ru-RU" sz="14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Следует, однако, иметь в виду, что </a:t>
            </a:r>
            <a:r>
              <a:rPr lang="ru-RU" sz="1400" b="1" dirty="0" err="1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хай-тек</a:t>
            </a:r>
            <a:r>
              <a:rPr lang="ru-RU" sz="14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не допускает наличия в интерьере лишних или случайных деталей. Все элементы обстановки должны быть предельно функциональны. Абсолютное отсутствие любых украшений в интерьере восполняется воздействием фактуры: игра световых бликов на стекле, причудливые рисунки структуры натуральной древесины, сверкание и блеск хромированных деталей, труб, опор и других металлических полированных поверхностей.</a:t>
            </a:r>
          </a:p>
          <a:p>
            <a:r>
              <a:rPr lang="ru-RU" sz="1400" b="1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Прежняя </a:t>
            </a:r>
            <a:r>
              <a:rPr lang="ru-RU" sz="14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угловатость </a:t>
            </a:r>
            <a:r>
              <a:rPr lang="ru-RU" sz="1400" b="1" dirty="0" err="1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хай-тека</a:t>
            </a:r>
            <a:r>
              <a:rPr lang="ru-RU" sz="14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замещается органичной плавностью линий, заимствованных у самой природы. Отражением этой тенденции в быту стало появление комплектов офисной мебели, включающих электронное оборудование, например, плазменные телевизоры, ЖК панели, мониторы и системные блоки для персональных компьютеров</a:t>
            </a:r>
            <a:r>
              <a:rPr lang="ru-RU" sz="1400" b="1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.</a:t>
            </a:r>
            <a:endParaRPr lang="ru-RU" sz="1400" b="1" dirty="0">
              <a:latin typeface="Segoe UI Black" pitchFamily="34" charset="0"/>
              <a:ea typeface="Segoe UI Black" pitchFamily="34" charset="0"/>
              <a:cs typeface="Segoe UI Black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Презентации фоны файлообменный разде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-171400"/>
            <a:ext cx="900805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Пространство и его моделирование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268761"/>
            <a:ext cx="486003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Хай-тек</a:t>
            </a:r>
            <a:r>
              <a:rPr lang="ru-RU" sz="12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– это, в первую очередь, стилизация формы и света, поэтому особое внимание должно уделяться моделированию и эргономичному разделению офисного пространства. В этих целях при ремонте офиса можно воспользоваться таким инструментом, как стационарные и мобильные офисные перегородки. Благодаря их применению офис делится на ряд зон, имеющих разную степень изолированности друг от друга, например, визуальную и акустическую, можно выделить отдельно кабинет руководителя, рабочие кабинеты, комнату для переговоров и отдыха</a:t>
            </a:r>
            <a:r>
              <a:rPr lang="ru-RU" sz="1200" b="1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.</a:t>
            </a:r>
            <a:r>
              <a:rPr lang="ru-RU" sz="12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</a:t>
            </a:r>
            <a:endParaRPr lang="ru-RU" sz="1200" b="1" dirty="0" smtClean="0">
              <a:latin typeface="Segoe UI Black" pitchFamily="34" charset="0"/>
              <a:ea typeface="Segoe UI Black" pitchFamily="34" charset="0"/>
              <a:cs typeface="Segoe UI Black" pitchFamily="34" charset="0"/>
            </a:endParaRPr>
          </a:p>
          <a:p>
            <a:r>
              <a:rPr lang="ru-RU" sz="1200" b="1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При </a:t>
            </a:r>
            <a:r>
              <a:rPr lang="ru-RU" sz="12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выборе офисных перегородок важно профессионально подойти к конструкционным материалам и дизайнерским </a:t>
            </a:r>
            <a:r>
              <a:rPr lang="ru-RU" sz="1200" b="1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решениям.</a:t>
            </a:r>
            <a:r>
              <a:rPr lang="ru-RU" sz="12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для концептуального выражения идеи и стиля </a:t>
            </a:r>
            <a:r>
              <a:rPr lang="ru-RU" sz="1200" b="1" dirty="0" err="1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хай-тек</a:t>
            </a:r>
            <a:r>
              <a:rPr lang="ru-RU" sz="12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лучше всего подходят каркасные перегородки с остеклением или цельностеклянные перегородки. Применение стекла позволит в светлое время суток с максимальной эффективностью использовать естественное освещение, а в вечернее и ночное время способствует созданию интересных цветовых эффектов благодаря использованию дополнительной подсветки</a:t>
            </a:r>
            <a:r>
              <a:rPr lang="ru-RU" sz="1200" b="1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.</a:t>
            </a:r>
            <a:r>
              <a:rPr lang="ru-RU" sz="12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В описанных случаях очень важна игра света</a:t>
            </a:r>
            <a:r>
              <a:rPr lang="ru-RU" sz="1200" b="1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.</a:t>
            </a:r>
            <a:r>
              <a:rPr lang="ru-RU" sz="12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в стиле </a:t>
            </a:r>
            <a:r>
              <a:rPr lang="ru-RU" sz="1200" b="1" dirty="0" err="1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хай-тек</a:t>
            </a:r>
            <a:r>
              <a:rPr lang="ru-RU" sz="1200" b="1" dirty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рекомендуют использовать всевозможные светильники, в том числе вмонтированные в мебель. Они могут крепиться как на кронштейнах, так и подставках. Это позволит сотрудникам выбрать свой вариант настройки освещения рабочего места в соответствие со своими вкусовыми </a:t>
            </a:r>
            <a:r>
              <a:rPr lang="ru-RU" sz="1200" b="1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пристрастиями</a:t>
            </a:r>
          </a:p>
          <a:p>
            <a:endParaRPr lang="ru-RU" sz="1200" b="1" dirty="0" smtClean="0">
              <a:latin typeface="Segoe UI Black" pitchFamily="34" charset="0"/>
              <a:ea typeface="Segoe UI Black" pitchFamily="34" charset="0"/>
              <a:cs typeface="Segoe UI Black" pitchFamily="34" charset="0"/>
            </a:endParaRPr>
          </a:p>
          <a:p>
            <a:endParaRPr lang="ru-RU" sz="1200" b="1" dirty="0">
              <a:latin typeface="Segoe UI Black" pitchFamily="34" charset="0"/>
              <a:ea typeface="Segoe UI Black" pitchFamily="34" charset="0"/>
              <a:cs typeface="Segoe UI Black" pitchFamily="34" charset="0"/>
            </a:endParaRPr>
          </a:p>
        </p:txBody>
      </p:sp>
      <p:pic>
        <p:nvPicPr>
          <p:cNvPr id="16386" name="Picture 2" descr="Интерьер офиса в стиле хай-те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196752"/>
            <a:ext cx="3602682" cy="261934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788024" y="3749457"/>
            <a:ext cx="4355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</a:t>
            </a:r>
            <a:r>
              <a:rPr lang="ru-RU" sz="1400" b="1" dirty="0" smtClean="0">
                <a:latin typeface="PF Kids Pro Grade One" pitchFamily="2" charset="0"/>
                <a:ea typeface="Segoe UI Black" pitchFamily="34" charset="0"/>
                <a:cs typeface="Segoe UI Black" pitchFamily="34" charset="0"/>
              </a:rPr>
              <a:t>Следует также иметь в виду, что подсветка может располагаться и в самых неожиданных местах, к примеру, на уровне пола или на разных ярусах подвесных потолков, имеющих несколько уровней. Следует отметить, что приобретающие все большую популярность натяжные потолки также изначально были элементом </a:t>
            </a:r>
            <a:r>
              <a:rPr lang="ru-RU" sz="1400" b="1" dirty="0" err="1" smtClean="0">
                <a:latin typeface="PF Kids Pro Grade One" pitchFamily="2" charset="0"/>
                <a:ea typeface="Segoe UI Black" pitchFamily="34" charset="0"/>
                <a:cs typeface="Segoe UI Black" pitchFamily="34" charset="0"/>
              </a:rPr>
              <a:t>хай-тека</a:t>
            </a:r>
            <a:r>
              <a:rPr lang="ru-RU" sz="1400" b="1" dirty="0" smtClean="0">
                <a:latin typeface="PF Kids Pro Grade One" pitchFamily="2" charset="0"/>
                <a:ea typeface="Segoe UI Black" pitchFamily="34" charset="0"/>
                <a:cs typeface="Segoe UI Black" pitchFamily="34" charset="0"/>
              </a:rPr>
              <a:t>. Впрочем, этот авангардный стиль примеряет на себя все новые и новые решения, большей частью новаторские и необычные. .Сейчас к подвесным потолкам с прозрачными панелями при ремонте офиса добавляются металлические ячеистые потолки .Эти панели образуют открытую поверхность со сплошными квадратными ячейками, что позволяет создавать оригинальные решения для интерьера, особенно в комбинации с другими видами навесных потолков.</a:t>
            </a:r>
            <a:endParaRPr lang="ru-RU" sz="1400" b="1" dirty="0" smtClean="0">
              <a:latin typeface="PF Kids Pro Grade One" pitchFamily="2" charset="0"/>
              <a:ea typeface="Segoe UI Black" pitchFamily="34" charset="0"/>
              <a:cs typeface="Segoe UI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Презентации фоны файлообменный разде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0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Эргономичность, то есть рациональное, комфортное и удобное использование предметов по прямому назначению с учетом физиологических и психологических параметров человека , является еще одной отличительной и обязательной особенностью дизайна, присущего стилю </a:t>
            </a:r>
            <a:r>
              <a:rPr lang="ru-RU" b="1" i="1" dirty="0" err="1"/>
              <a:t>хай-тек</a:t>
            </a:r>
            <a:r>
              <a:rPr lang="ru-RU" b="1" i="1" dirty="0"/>
              <a:t>. Базовым принципам эргономики должны строго соответствовать взаимное расположение рабочих мест в рамках общего офисного пространства и индивидуальная структура каждого рабочего места.</a:t>
            </a:r>
          </a:p>
        </p:txBody>
      </p:sp>
      <p:pic>
        <p:nvPicPr>
          <p:cNvPr id="15362" name="Picture 2" descr="Офисная мебель в стиле хай-тек Мебель для дома и офиса на heaven-house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060848"/>
            <a:ext cx="5088565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79512" y="1916833"/>
            <a:ext cx="37444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Логично предположить, что и используемая мебель по всем параметрам должна соответствовать принципам эргономики</a:t>
            </a:r>
            <a:r>
              <a:rPr lang="ru-RU" b="1" i="1" dirty="0" smtClean="0"/>
              <a:t>.</a:t>
            </a:r>
            <a:r>
              <a:rPr lang="ru-RU" b="1" i="1" dirty="0"/>
              <a:t> Согласно этому принципу, все необходимые для рутинной ежедневной работы документы, папки и канцелярские предметы на полках, тумбах, шкафах находятся буквально на расстоянии вытянутой руки. Такое расположение мебели позволяет исключить излишние затраты энергии и времени и помогает сосредоточиться на выполнении прямых функциональных </a:t>
            </a:r>
            <a:r>
              <a:rPr lang="ru-RU" b="1" i="1" dirty="0" smtClean="0"/>
              <a:t>обязанностей.</a:t>
            </a:r>
            <a:endParaRPr lang="ru-RU" b="1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Презентации фоны файлообменный разде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"/>
            <a:ext cx="47160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Современный высокотехнологичный офис отличается не только наличием стеклянных и хромированных элементов интерьера. Содержимое офиса должно соответствовать броской обертке</a:t>
            </a:r>
            <a:r>
              <a:rPr lang="ru-RU" sz="1600" b="1" dirty="0" smtClean="0"/>
              <a:t>.</a:t>
            </a:r>
            <a:r>
              <a:rPr lang="ru-RU" sz="1600" b="1" dirty="0"/>
              <a:t> В стиль </a:t>
            </a:r>
            <a:r>
              <a:rPr lang="ru-RU" sz="1600" b="1" dirty="0" err="1"/>
              <a:t>хай-тек</a:t>
            </a:r>
            <a:r>
              <a:rPr lang="ru-RU" sz="1600" b="1" dirty="0"/>
              <a:t> органично вписывается одна из новомодных концепций «Интеллектуальный или умный офис». В любом офисе существует несколько различных систем жизнеобеспечения. Это разного рода коммуникации, вентиляционная система, кондиционирование, энергопитание, телефон, системы пожарной безопасности, видеонаблюдения, каналы доступа в интернет и локальные сети и др. </a:t>
            </a:r>
          </a:p>
        </p:txBody>
      </p:sp>
      <p:pic>
        <p:nvPicPr>
          <p:cNvPr id="14338" name="Picture 2" descr="Space Art - офисная и специализированная мебель, разработка дизайн-проектов рабочие мес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88640"/>
            <a:ext cx="4248472" cy="31875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0" y="4221089"/>
            <a:ext cx="8892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Другая важная задача – необходимость поддержания оптимальных условий микроклимата (комфортных параметров температуры и влажности). Интеллектуальные электронные климатические системы предполагают централизованное управление всем имеющимся оборудованием, обеспечивающим кондиционирование, освещение, отопление и вентиляцию помещений.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429000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В общий интерьер они также должны вписываться органично и рационально, а главное, почти незаметно, во всяком случае не бросаться в глаза, что возможно только при качественном ремонте офиса. </a:t>
            </a:r>
            <a:endParaRPr lang="ru-RU" sz="1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922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10</cp:revision>
  <dcterms:created xsi:type="dcterms:W3CDTF">2015-01-20T15:04:11Z</dcterms:created>
  <dcterms:modified xsi:type="dcterms:W3CDTF">2015-01-20T16:43:21Z</dcterms:modified>
</cp:coreProperties>
</file>