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96" r:id="rId3"/>
    <p:sldId id="307" r:id="rId4"/>
    <p:sldId id="306" r:id="rId5"/>
    <p:sldId id="299" r:id="rId6"/>
    <p:sldId id="300" r:id="rId7"/>
    <p:sldId id="279" r:id="rId8"/>
    <p:sldId id="257" r:id="rId9"/>
    <p:sldId id="294" r:id="rId10"/>
    <p:sldId id="286" r:id="rId11"/>
    <p:sldId id="263" r:id="rId12"/>
    <p:sldId id="289" r:id="rId13"/>
    <p:sldId id="287" r:id="rId14"/>
    <p:sldId id="291" r:id="rId15"/>
    <p:sldId id="274" r:id="rId16"/>
    <p:sldId id="273" r:id="rId17"/>
    <p:sldId id="304" r:id="rId18"/>
    <p:sldId id="301" r:id="rId19"/>
    <p:sldId id="302" r:id="rId20"/>
    <p:sldId id="30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D80-50C7-47EA-BA52-6E09C181FEC3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589789-6258-447B-9BB4-C759A5020B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D80-50C7-47EA-BA52-6E09C181FEC3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9789-6258-447B-9BB4-C759A5020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D80-50C7-47EA-BA52-6E09C181FEC3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9789-6258-447B-9BB4-C759A5020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AADD80-50C7-47EA-BA52-6E09C181FEC3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E589789-6258-447B-9BB4-C759A5020B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D80-50C7-47EA-BA52-6E09C181FEC3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9789-6258-447B-9BB4-C759A5020B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D80-50C7-47EA-BA52-6E09C181FEC3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9789-6258-447B-9BB4-C759A5020B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9789-6258-447B-9BB4-C759A5020B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D80-50C7-47EA-BA52-6E09C181FEC3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D80-50C7-47EA-BA52-6E09C181FEC3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9789-6258-447B-9BB4-C759A5020B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D80-50C7-47EA-BA52-6E09C181FEC3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9789-6258-447B-9BB4-C759A5020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AADD80-50C7-47EA-BA52-6E09C181FEC3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589789-6258-447B-9BB4-C759A5020B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D80-50C7-47EA-BA52-6E09C181FEC3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589789-6258-447B-9BB4-C759A5020B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AADD80-50C7-47EA-BA52-6E09C181FEC3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E589789-6258-447B-9BB4-C759A5020B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15000" dirty="0" smtClean="0"/>
              <a:t>1962 год</a:t>
            </a:r>
            <a:endParaRPr lang="ru-RU" sz="15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Начало истории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    </a:t>
            </a:r>
            <a:endParaRPr lang="ru-RU" dirty="0"/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Любовь Андреевна Вострикова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Лидия Васильевна Русина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Галина Алексеевна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Раткина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Людмила Николаевна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Ятченко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Воспоминания  старейших работников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_20160513_134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714356"/>
            <a:ext cx="4286280" cy="57150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475774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ионервожатый;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свинарка; 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городница;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очегар; 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рабочий по ремонту обуви; 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счетовод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кассир;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слесарь;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бухгалтер;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1967-1971 г.г.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Desktop\Archive_files\00000001-7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928802"/>
            <a:ext cx="300039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Документы Национального Архива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0455" y="1524000"/>
            <a:ext cx="714309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1968 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6415" y="1524000"/>
            <a:ext cx="719116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1972 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2016 г.</a:t>
            </a:r>
            <a:endParaRPr lang="ru-RU" b="1" dirty="0"/>
          </a:p>
        </p:txBody>
      </p:sp>
      <p:pic>
        <p:nvPicPr>
          <p:cNvPr id="4102" name="Picture 6" descr="https://pp.vk.me/c636131/v636131849/864c/I1Bh1dW_et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83919">
            <a:off x="500034" y="1714488"/>
            <a:ext cx="4286280" cy="3214710"/>
          </a:xfrm>
          <a:prstGeom prst="rect">
            <a:avLst/>
          </a:prstGeom>
          <a:noFill/>
        </p:spPr>
      </p:pic>
      <p:pic>
        <p:nvPicPr>
          <p:cNvPr id="4104" name="Picture 8" descr="https://pp.vk.me/c636131/v636131849/865e/NE3wSJDap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0514">
            <a:off x="4954823" y="2672503"/>
            <a:ext cx="3989764" cy="2992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046" y="1571612"/>
            <a:ext cx="6674226" cy="433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1941г.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Почему исчезло село </a:t>
            </a:r>
            <a:r>
              <a:rPr lang="ru-RU" dirty="0" smtClean="0"/>
              <a:t>Ново – Ивановкой?</a:t>
            </a:r>
          </a:p>
          <a:p>
            <a:pPr lvl="0"/>
            <a:r>
              <a:rPr lang="ru-RU" dirty="0" smtClean="0"/>
              <a:t>Как сложилась судьба ленинградской учительницы?</a:t>
            </a:r>
          </a:p>
          <a:p>
            <a:pPr lvl="0"/>
            <a:r>
              <a:rPr lang="ru-RU" dirty="0" smtClean="0"/>
              <a:t>Как устроились в жизни первые выпускники? </a:t>
            </a:r>
          </a:p>
          <a:p>
            <a:pPr lvl="0"/>
            <a:r>
              <a:rPr lang="ru-RU" dirty="0" smtClean="0"/>
              <a:t>Почему неоднократно менялось название школы? 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cfrog.ru/myhak/wp-content/uploads/2014/12/altaymuz0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Краеведческий музей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«Дом без одиночества»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pp.vk.me/c633725/v633725849/24a06/REWPZ3DrAR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72596">
            <a:off x="702479" y="2017743"/>
            <a:ext cx="4254667" cy="3191001"/>
          </a:xfrm>
          <a:prstGeom prst="rect">
            <a:avLst/>
          </a:prstGeom>
          <a:noFill/>
        </p:spPr>
      </p:pic>
      <p:pic>
        <p:nvPicPr>
          <p:cNvPr id="32772" name="Picture 4" descr="https://pp.vk.me/c633725/v633725849/249e4/j3ShK7J8ZT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571876"/>
            <a:ext cx="3571879" cy="2678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pp.vk.me/c633725/v633725849/249fd/GZf-bT8C4c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6415" y="1524000"/>
            <a:ext cx="719116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«Вспомогательная школа»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6415" y="1524000"/>
            <a:ext cx="719116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«Дом без одиночества»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714488"/>
            <a:ext cx="6557986" cy="221457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«ДОМ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ОДИНОЧЕСТВА»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357166"/>
            <a:ext cx="7529538" cy="14287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– исследовательская работа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i="1" dirty="0" smtClean="0"/>
              <a:t>  История </a:t>
            </a:r>
            <a:r>
              <a:rPr lang="ru-RU" sz="4400" i="1" dirty="0"/>
              <a:t>появления неофициального названия школы «Дом без одиночества».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im2-tub-ru.yandex.net/i?id=87ed106f43c252628d49ad2ceb802a7d&amp;n=33&amp;h=215&amp;w=28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22839">
            <a:off x="484884" y="1852234"/>
            <a:ext cx="3584652" cy="26853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?????????????????</a:t>
            </a:r>
            <a:endParaRPr lang="ru-RU" b="1" dirty="0"/>
          </a:p>
        </p:txBody>
      </p:sp>
      <p:pic>
        <p:nvPicPr>
          <p:cNvPr id="7" name="Picture 2" descr="http://www.odnoselchane.ru/images/photogallery/cache/wm_390_20111218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4171">
            <a:off x="4660812" y="1799306"/>
            <a:ext cx="3875795" cy="2843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597</TotalTime>
  <Words>122</Words>
  <Application>Microsoft Office PowerPoint</Application>
  <PresentationFormat>Экран (4:3)</PresentationFormat>
  <Paragraphs>35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Слайд 1</vt:lpstr>
      <vt:lpstr>Краеведческий музей </vt:lpstr>
      <vt:lpstr>Слайд 3</vt:lpstr>
      <vt:lpstr>Слайд 4</vt:lpstr>
      <vt:lpstr>«Вспомогательная школа» </vt:lpstr>
      <vt:lpstr>«Дом без одиночества»</vt:lpstr>
      <vt:lpstr> Учебно – исследовательская работа </vt:lpstr>
      <vt:lpstr>Цель:</vt:lpstr>
      <vt:lpstr>?????????????????</vt:lpstr>
      <vt:lpstr>Начало истории </vt:lpstr>
      <vt:lpstr>Воспоминания  старейших работников  </vt:lpstr>
      <vt:lpstr>Слайд 12</vt:lpstr>
      <vt:lpstr>1967-1971 г.г.</vt:lpstr>
      <vt:lpstr>Документы Национального Архива </vt:lpstr>
      <vt:lpstr>1968 г.</vt:lpstr>
      <vt:lpstr>1972 г.</vt:lpstr>
      <vt:lpstr>2016 г.</vt:lpstr>
      <vt:lpstr>1941г.</vt:lpstr>
      <vt:lpstr>Слайд 19</vt:lpstr>
      <vt:lpstr>«Дом без одиночества»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Учебно – исследовательская работа</dc:title>
  <dc:creator>Лизон</dc:creator>
  <cp:lastModifiedBy>Лизон</cp:lastModifiedBy>
  <cp:revision>15</cp:revision>
  <dcterms:created xsi:type="dcterms:W3CDTF">2016-05-12T14:36:34Z</dcterms:created>
  <dcterms:modified xsi:type="dcterms:W3CDTF">2016-05-15T06:56:30Z</dcterms:modified>
</cp:coreProperties>
</file>