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7"/>
  </p:notesMasterIdLst>
  <p:sldIdLst>
    <p:sldId id="256" r:id="rId2"/>
    <p:sldId id="277" r:id="rId3"/>
    <p:sldId id="257" r:id="rId4"/>
    <p:sldId id="284" r:id="rId5"/>
    <p:sldId id="282" r:id="rId6"/>
    <p:sldId id="283" r:id="rId7"/>
    <p:sldId id="261" r:id="rId8"/>
    <p:sldId id="258" r:id="rId9"/>
    <p:sldId id="260" r:id="rId10"/>
    <p:sldId id="262" r:id="rId11"/>
    <p:sldId id="263" r:id="rId12"/>
    <p:sldId id="265" r:id="rId13"/>
    <p:sldId id="267" r:id="rId14"/>
    <p:sldId id="268" r:id="rId15"/>
    <p:sldId id="269" r:id="rId16"/>
    <p:sldId id="270" r:id="rId17"/>
    <p:sldId id="271" r:id="rId18"/>
    <p:sldId id="281" r:id="rId19"/>
    <p:sldId id="286" r:id="rId20"/>
    <p:sldId id="274" r:id="rId21"/>
    <p:sldId id="275" r:id="rId22"/>
    <p:sldId id="285" r:id="rId23"/>
    <p:sldId id="278" r:id="rId24"/>
    <p:sldId id="276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14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AE63B-350F-4711-B49E-A635F782CEC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EBA3DA-7847-40C6-906F-5364E67F08E1}">
      <dgm:prSet phldrT="[Текст]" custT="1"/>
      <dgm:spPr/>
      <dgm:t>
        <a:bodyPr/>
        <a:lstStyle/>
        <a:p>
          <a:pPr algn="ctr"/>
          <a:r>
            <a:rPr lang="ru-RU" sz="2800" dirty="0" smtClean="0"/>
            <a:t>производственные</a:t>
          </a:r>
          <a:endParaRPr lang="ru-RU" sz="2800" dirty="0"/>
        </a:p>
      </dgm:t>
    </dgm:pt>
    <dgm:pt modelId="{A5D8CD16-C5D8-449E-91BC-B615A0825F35}" type="parTrans" cxnId="{F086FD32-60A4-4010-8B48-EC7329B0A3D2}">
      <dgm:prSet/>
      <dgm:spPr/>
      <dgm:t>
        <a:bodyPr/>
        <a:lstStyle/>
        <a:p>
          <a:endParaRPr lang="ru-RU"/>
        </a:p>
      </dgm:t>
    </dgm:pt>
    <dgm:pt modelId="{5AE7C709-52CC-4280-AA24-0BACAD8DDF98}" type="sibTrans" cxnId="{F086FD32-60A4-4010-8B48-EC7329B0A3D2}">
      <dgm:prSet/>
      <dgm:spPr/>
      <dgm:t>
        <a:bodyPr/>
        <a:lstStyle/>
        <a:p>
          <a:endParaRPr lang="ru-RU"/>
        </a:p>
      </dgm:t>
    </dgm:pt>
    <dgm:pt modelId="{F9781DC3-2DA7-461C-8C35-859E6DA7E5CC}">
      <dgm:prSet phldrT="[Текст]"/>
      <dgm:spPr/>
      <dgm:t>
        <a:bodyPr/>
        <a:lstStyle/>
        <a:p>
          <a:r>
            <a:rPr lang="ru-RU" dirty="0" smtClean="0"/>
            <a:t>универсальные</a:t>
          </a:r>
          <a:endParaRPr lang="ru-RU" dirty="0"/>
        </a:p>
      </dgm:t>
    </dgm:pt>
    <dgm:pt modelId="{7627197B-3EBE-48EF-A753-F8E857211CB8}" type="parTrans" cxnId="{330D3347-A00C-4097-8954-BD5CE368F4D6}">
      <dgm:prSet/>
      <dgm:spPr/>
      <dgm:t>
        <a:bodyPr/>
        <a:lstStyle/>
        <a:p>
          <a:endParaRPr lang="ru-RU"/>
        </a:p>
      </dgm:t>
    </dgm:pt>
    <dgm:pt modelId="{E5C10F44-12EF-44B0-84CE-B2FCB87B1223}" type="sibTrans" cxnId="{330D3347-A00C-4097-8954-BD5CE368F4D6}">
      <dgm:prSet/>
      <dgm:spPr/>
      <dgm:t>
        <a:bodyPr/>
        <a:lstStyle/>
        <a:p>
          <a:endParaRPr lang="ru-RU"/>
        </a:p>
      </dgm:t>
    </dgm:pt>
    <dgm:pt modelId="{6696A351-8E77-4E5D-8014-EDC7367B78AF}">
      <dgm:prSet phldrT="[Текст]"/>
      <dgm:spPr/>
      <dgm:t>
        <a:bodyPr/>
        <a:lstStyle/>
        <a:p>
          <a:r>
            <a:rPr lang="ru-RU" dirty="0" smtClean="0"/>
            <a:t>специальные</a:t>
          </a:r>
          <a:endParaRPr lang="ru-RU" dirty="0"/>
        </a:p>
      </dgm:t>
    </dgm:pt>
    <dgm:pt modelId="{EF8C7494-0DF0-4AEC-9179-3AC95DC0BBBB}" type="parTrans" cxnId="{156B0272-AC9A-48A9-A52A-6ABBC7E50B1D}">
      <dgm:prSet/>
      <dgm:spPr/>
      <dgm:t>
        <a:bodyPr/>
        <a:lstStyle/>
        <a:p>
          <a:endParaRPr lang="ru-RU"/>
        </a:p>
      </dgm:t>
    </dgm:pt>
    <dgm:pt modelId="{53D7C311-8D0B-4100-AA14-253DD5851F67}" type="sibTrans" cxnId="{156B0272-AC9A-48A9-A52A-6ABBC7E50B1D}">
      <dgm:prSet/>
      <dgm:spPr/>
      <dgm:t>
        <a:bodyPr/>
        <a:lstStyle/>
        <a:p>
          <a:endParaRPr lang="ru-RU"/>
        </a:p>
      </dgm:t>
    </dgm:pt>
    <dgm:pt modelId="{3A167B71-A711-4349-9638-72E9265F48A4}">
      <dgm:prSet phldrT="[Текст]"/>
      <dgm:spPr/>
      <dgm:t>
        <a:bodyPr/>
        <a:lstStyle/>
        <a:p>
          <a:r>
            <a:rPr lang="ru-RU" dirty="0" smtClean="0"/>
            <a:t>полуавтоматы</a:t>
          </a:r>
          <a:endParaRPr lang="ru-RU" dirty="0"/>
        </a:p>
      </dgm:t>
    </dgm:pt>
    <dgm:pt modelId="{CE8DF828-AC22-4A61-9762-BA087B8CBA14}" type="parTrans" cxnId="{94EAC9E3-B5B4-4590-BF5E-A9577AC2FA00}">
      <dgm:prSet/>
      <dgm:spPr/>
      <dgm:t>
        <a:bodyPr/>
        <a:lstStyle/>
        <a:p>
          <a:endParaRPr lang="ru-RU"/>
        </a:p>
      </dgm:t>
    </dgm:pt>
    <dgm:pt modelId="{005D256E-632E-4B41-8922-1E833C8C39A7}" type="sibTrans" cxnId="{94EAC9E3-B5B4-4590-BF5E-A9577AC2FA00}">
      <dgm:prSet/>
      <dgm:spPr/>
      <dgm:t>
        <a:bodyPr/>
        <a:lstStyle/>
        <a:p>
          <a:endParaRPr lang="ru-RU"/>
        </a:p>
      </dgm:t>
    </dgm:pt>
    <dgm:pt modelId="{4AEB8D8D-6DE5-4FAB-B4D7-CAE8E53352FB}">
      <dgm:prSet/>
      <dgm:spPr/>
      <dgm:t>
        <a:bodyPr/>
        <a:lstStyle/>
        <a:p>
          <a:r>
            <a:rPr lang="ru-RU" dirty="0" smtClean="0"/>
            <a:t>автоматы</a:t>
          </a:r>
          <a:endParaRPr lang="ru-RU" dirty="0"/>
        </a:p>
      </dgm:t>
    </dgm:pt>
    <dgm:pt modelId="{C5796EC6-1FB7-4EB3-9B1C-38EBFAF34402}" type="parTrans" cxnId="{64E600FF-3E87-48FC-94C3-4905246F2254}">
      <dgm:prSet/>
      <dgm:spPr/>
      <dgm:t>
        <a:bodyPr/>
        <a:lstStyle/>
        <a:p>
          <a:endParaRPr lang="ru-RU"/>
        </a:p>
      </dgm:t>
    </dgm:pt>
    <dgm:pt modelId="{DD6218A7-BBB4-4B57-B3F5-F0D1F97B0C5F}" type="sibTrans" cxnId="{64E600FF-3E87-48FC-94C3-4905246F2254}">
      <dgm:prSet/>
      <dgm:spPr/>
      <dgm:t>
        <a:bodyPr/>
        <a:lstStyle/>
        <a:p>
          <a:endParaRPr lang="ru-RU"/>
        </a:p>
      </dgm:t>
    </dgm:pt>
    <dgm:pt modelId="{EC567852-CA2F-4D8C-8DA9-590ACD2A3525}" type="pres">
      <dgm:prSet presAssocID="{298AE63B-350F-4711-B49E-A635F782CE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E8C4C0-5082-47B5-9493-B802DBF9DD91}" type="pres">
      <dgm:prSet presAssocID="{D2EBA3DA-7847-40C6-906F-5364E67F08E1}" presName="root" presStyleCnt="0"/>
      <dgm:spPr/>
    </dgm:pt>
    <dgm:pt modelId="{8428EE78-80DF-4BD5-B0E9-B784183616CA}" type="pres">
      <dgm:prSet presAssocID="{D2EBA3DA-7847-40C6-906F-5364E67F08E1}" presName="rootComposite" presStyleCnt="0"/>
      <dgm:spPr/>
    </dgm:pt>
    <dgm:pt modelId="{9D5C9F6B-A8D5-4902-A1BB-6BA71CC33B41}" type="pres">
      <dgm:prSet presAssocID="{D2EBA3DA-7847-40C6-906F-5364E67F08E1}" presName="rootText" presStyleLbl="node1" presStyleIdx="0" presStyleCnt="1" custScaleX="282714" custScaleY="103529"/>
      <dgm:spPr/>
      <dgm:t>
        <a:bodyPr/>
        <a:lstStyle/>
        <a:p>
          <a:endParaRPr lang="ru-RU"/>
        </a:p>
      </dgm:t>
    </dgm:pt>
    <dgm:pt modelId="{E5E1BD5A-D52A-43E9-88C9-732F471B6CEE}" type="pres">
      <dgm:prSet presAssocID="{D2EBA3DA-7847-40C6-906F-5364E67F08E1}" presName="rootConnector" presStyleLbl="node1" presStyleIdx="0" presStyleCnt="1"/>
      <dgm:spPr/>
      <dgm:t>
        <a:bodyPr/>
        <a:lstStyle/>
        <a:p>
          <a:endParaRPr lang="ru-RU"/>
        </a:p>
      </dgm:t>
    </dgm:pt>
    <dgm:pt modelId="{A6D22780-E12B-412A-BAF7-A6E29DC19439}" type="pres">
      <dgm:prSet presAssocID="{D2EBA3DA-7847-40C6-906F-5364E67F08E1}" presName="childShape" presStyleCnt="0"/>
      <dgm:spPr/>
    </dgm:pt>
    <dgm:pt modelId="{2376C830-036B-4553-AF64-F8A0B0831433}" type="pres">
      <dgm:prSet presAssocID="{7627197B-3EBE-48EF-A753-F8E857211CB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8E9859B-4365-4985-8C06-0F812D93DBB4}" type="pres">
      <dgm:prSet presAssocID="{F9781DC3-2DA7-461C-8C35-859E6DA7E5CC}" presName="childText" presStyleLbl="bgAcc1" presStyleIdx="0" presStyleCnt="4" custScaleX="229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51BFE-E842-46C9-A5F9-8524F4B41FB9}" type="pres">
      <dgm:prSet presAssocID="{EF8C7494-0DF0-4AEC-9179-3AC95DC0BBB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9A39CED-7D99-4585-BF90-3C4A6692CCF4}" type="pres">
      <dgm:prSet presAssocID="{6696A351-8E77-4E5D-8014-EDC7367B78AF}" presName="childText" presStyleLbl="bgAcc1" presStyleIdx="1" presStyleCnt="4" custScaleX="229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D0D4E-F94D-405C-B61C-E6A86F390C48}" type="pres">
      <dgm:prSet presAssocID="{CE8DF828-AC22-4A61-9762-BA087B8CBA14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9591D0D-96D4-4E25-B9DB-CA7D55878A6C}" type="pres">
      <dgm:prSet presAssocID="{3A167B71-A711-4349-9638-72E9265F48A4}" presName="childText" presStyleLbl="bgAcc1" presStyleIdx="2" presStyleCnt="4" custScaleX="229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51E1-BB2D-4B62-B637-BB17E1D23C4D}" type="pres">
      <dgm:prSet presAssocID="{C5796EC6-1FB7-4EB3-9B1C-38EBFAF3440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DA166A3-A4A4-4B22-8B49-D2823861B9AC}" type="pres">
      <dgm:prSet presAssocID="{4AEB8D8D-6DE5-4FAB-B4D7-CAE8E53352FB}" presName="childText" presStyleLbl="bgAcc1" presStyleIdx="3" presStyleCnt="4" custScaleX="229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D3347-A00C-4097-8954-BD5CE368F4D6}" srcId="{D2EBA3DA-7847-40C6-906F-5364E67F08E1}" destId="{F9781DC3-2DA7-461C-8C35-859E6DA7E5CC}" srcOrd="0" destOrd="0" parTransId="{7627197B-3EBE-48EF-A753-F8E857211CB8}" sibTransId="{E5C10F44-12EF-44B0-84CE-B2FCB87B1223}"/>
    <dgm:cxn modelId="{F4B06C83-9010-4B22-9B7B-6B7DFFCE596F}" type="presOf" srcId="{EF8C7494-0DF0-4AEC-9179-3AC95DC0BBBB}" destId="{D1F51BFE-E842-46C9-A5F9-8524F4B41FB9}" srcOrd="0" destOrd="0" presId="urn:microsoft.com/office/officeart/2005/8/layout/hierarchy3"/>
    <dgm:cxn modelId="{05D1C1ED-7A7C-49D2-B66A-B376DB083B4F}" type="presOf" srcId="{3A167B71-A711-4349-9638-72E9265F48A4}" destId="{19591D0D-96D4-4E25-B9DB-CA7D55878A6C}" srcOrd="0" destOrd="0" presId="urn:microsoft.com/office/officeart/2005/8/layout/hierarchy3"/>
    <dgm:cxn modelId="{0ACD9B86-AE0F-4798-B37D-5BA46F87C815}" type="presOf" srcId="{F9781DC3-2DA7-461C-8C35-859E6DA7E5CC}" destId="{78E9859B-4365-4985-8C06-0F812D93DBB4}" srcOrd="0" destOrd="0" presId="urn:microsoft.com/office/officeart/2005/8/layout/hierarchy3"/>
    <dgm:cxn modelId="{AF420420-F602-4EFE-A6B0-3409D54FD2A9}" type="presOf" srcId="{6696A351-8E77-4E5D-8014-EDC7367B78AF}" destId="{D9A39CED-7D99-4585-BF90-3C4A6692CCF4}" srcOrd="0" destOrd="0" presId="urn:microsoft.com/office/officeart/2005/8/layout/hierarchy3"/>
    <dgm:cxn modelId="{94EAC9E3-B5B4-4590-BF5E-A9577AC2FA00}" srcId="{D2EBA3DA-7847-40C6-906F-5364E67F08E1}" destId="{3A167B71-A711-4349-9638-72E9265F48A4}" srcOrd="2" destOrd="0" parTransId="{CE8DF828-AC22-4A61-9762-BA087B8CBA14}" sibTransId="{005D256E-632E-4B41-8922-1E833C8C39A7}"/>
    <dgm:cxn modelId="{F086FD32-60A4-4010-8B48-EC7329B0A3D2}" srcId="{298AE63B-350F-4711-B49E-A635F782CECF}" destId="{D2EBA3DA-7847-40C6-906F-5364E67F08E1}" srcOrd="0" destOrd="0" parTransId="{A5D8CD16-C5D8-449E-91BC-B615A0825F35}" sibTransId="{5AE7C709-52CC-4280-AA24-0BACAD8DDF98}"/>
    <dgm:cxn modelId="{D7E60BE8-5E6B-4102-987D-DE55CA28937A}" type="presOf" srcId="{C5796EC6-1FB7-4EB3-9B1C-38EBFAF34402}" destId="{049D51E1-BB2D-4B62-B637-BB17E1D23C4D}" srcOrd="0" destOrd="0" presId="urn:microsoft.com/office/officeart/2005/8/layout/hierarchy3"/>
    <dgm:cxn modelId="{7092AA97-C628-4397-93CA-5AA25D4CAAED}" type="presOf" srcId="{7627197B-3EBE-48EF-A753-F8E857211CB8}" destId="{2376C830-036B-4553-AF64-F8A0B0831433}" srcOrd="0" destOrd="0" presId="urn:microsoft.com/office/officeart/2005/8/layout/hierarchy3"/>
    <dgm:cxn modelId="{23C2A877-FC42-4EE3-BC8B-0179DA6E3F37}" type="presOf" srcId="{CE8DF828-AC22-4A61-9762-BA087B8CBA14}" destId="{B28D0D4E-F94D-405C-B61C-E6A86F390C48}" srcOrd="0" destOrd="0" presId="urn:microsoft.com/office/officeart/2005/8/layout/hierarchy3"/>
    <dgm:cxn modelId="{38A0B7F2-F632-4F5C-A334-7C1AAE145314}" type="presOf" srcId="{4AEB8D8D-6DE5-4FAB-B4D7-CAE8E53352FB}" destId="{BDA166A3-A4A4-4B22-8B49-D2823861B9AC}" srcOrd="0" destOrd="0" presId="urn:microsoft.com/office/officeart/2005/8/layout/hierarchy3"/>
    <dgm:cxn modelId="{483D7AD6-17C8-4444-AA30-996B15AAA9CA}" type="presOf" srcId="{D2EBA3DA-7847-40C6-906F-5364E67F08E1}" destId="{9D5C9F6B-A8D5-4902-A1BB-6BA71CC33B41}" srcOrd="0" destOrd="0" presId="urn:microsoft.com/office/officeart/2005/8/layout/hierarchy3"/>
    <dgm:cxn modelId="{156B0272-AC9A-48A9-A52A-6ABBC7E50B1D}" srcId="{D2EBA3DA-7847-40C6-906F-5364E67F08E1}" destId="{6696A351-8E77-4E5D-8014-EDC7367B78AF}" srcOrd="1" destOrd="0" parTransId="{EF8C7494-0DF0-4AEC-9179-3AC95DC0BBBB}" sibTransId="{53D7C311-8D0B-4100-AA14-253DD5851F67}"/>
    <dgm:cxn modelId="{133F8E29-182B-4FB0-81D1-7EF9029BA15B}" type="presOf" srcId="{D2EBA3DA-7847-40C6-906F-5364E67F08E1}" destId="{E5E1BD5A-D52A-43E9-88C9-732F471B6CEE}" srcOrd="1" destOrd="0" presId="urn:microsoft.com/office/officeart/2005/8/layout/hierarchy3"/>
    <dgm:cxn modelId="{16830ADB-4B3A-4E70-8D2D-19D7741BA98D}" type="presOf" srcId="{298AE63B-350F-4711-B49E-A635F782CECF}" destId="{EC567852-CA2F-4D8C-8DA9-590ACD2A3525}" srcOrd="0" destOrd="0" presId="urn:microsoft.com/office/officeart/2005/8/layout/hierarchy3"/>
    <dgm:cxn modelId="{64E600FF-3E87-48FC-94C3-4905246F2254}" srcId="{D2EBA3DA-7847-40C6-906F-5364E67F08E1}" destId="{4AEB8D8D-6DE5-4FAB-B4D7-CAE8E53352FB}" srcOrd="3" destOrd="0" parTransId="{C5796EC6-1FB7-4EB3-9B1C-38EBFAF34402}" sibTransId="{DD6218A7-BBB4-4B57-B3F5-F0D1F97B0C5F}"/>
    <dgm:cxn modelId="{B28BB334-E519-4E25-9B3E-B58628C82762}" type="presParOf" srcId="{EC567852-CA2F-4D8C-8DA9-590ACD2A3525}" destId="{65E8C4C0-5082-47B5-9493-B802DBF9DD91}" srcOrd="0" destOrd="0" presId="urn:microsoft.com/office/officeart/2005/8/layout/hierarchy3"/>
    <dgm:cxn modelId="{EE1D13A0-01B9-46B2-BCA0-6BCEAAEF1146}" type="presParOf" srcId="{65E8C4C0-5082-47B5-9493-B802DBF9DD91}" destId="{8428EE78-80DF-4BD5-B0E9-B784183616CA}" srcOrd="0" destOrd="0" presId="urn:microsoft.com/office/officeart/2005/8/layout/hierarchy3"/>
    <dgm:cxn modelId="{EB23F67F-454D-4046-B88C-F161B36EAB5C}" type="presParOf" srcId="{8428EE78-80DF-4BD5-B0E9-B784183616CA}" destId="{9D5C9F6B-A8D5-4902-A1BB-6BA71CC33B41}" srcOrd="0" destOrd="0" presId="urn:microsoft.com/office/officeart/2005/8/layout/hierarchy3"/>
    <dgm:cxn modelId="{F6C52FE1-F130-4259-9231-8B256B7901B8}" type="presParOf" srcId="{8428EE78-80DF-4BD5-B0E9-B784183616CA}" destId="{E5E1BD5A-D52A-43E9-88C9-732F471B6CEE}" srcOrd="1" destOrd="0" presId="urn:microsoft.com/office/officeart/2005/8/layout/hierarchy3"/>
    <dgm:cxn modelId="{8019BAC8-893F-4A79-89EF-F544B92B2BC5}" type="presParOf" srcId="{65E8C4C0-5082-47B5-9493-B802DBF9DD91}" destId="{A6D22780-E12B-412A-BAF7-A6E29DC19439}" srcOrd="1" destOrd="0" presId="urn:microsoft.com/office/officeart/2005/8/layout/hierarchy3"/>
    <dgm:cxn modelId="{834631E6-7532-47E9-801F-9133AB8D7921}" type="presParOf" srcId="{A6D22780-E12B-412A-BAF7-A6E29DC19439}" destId="{2376C830-036B-4553-AF64-F8A0B0831433}" srcOrd="0" destOrd="0" presId="urn:microsoft.com/office/officeart/2005/8/layout/hierarchy3"/>
    <dgm:cxn modelId="{C24D10D1-D732-4E4D-883E-871DE254B846}" type="presParOf" srcId="{A6D22780-E12B-412A-BAF7-A6E29DC19439}" destId="{78E9859B-4365-4985-8C06-0F812D93DBB4}" srcOrd="1" destOrd="0" presId="urn:microsoft.com/office/officeart/2005/8/layout/hierarchy3"/>
    <dgm:cxn modelId="{1FA89A44-1BED-45CB-A852-DD287FE9D4A3}" type="presParOf" srcId="{A6D22780-E12B-412A-BAF7-A6E29DC19439}" destId="{D1F51BFE-E842-46C9-A5F9-8524F4B41FB9}" srcOrd="2" destOrd="0" presId="urn:microsoft.com/office/officeart/2005/8/layout/hierarchy3"/>
    <dgm:cxn modelId="{5CD09738-48F3-4BA1-85EA-FC74B6A76F0B}" type="presParOf" srcId="{A6D22780-E12B-412A-BAF7-A6E29DC19439}" destId="{D9A39CED-7D99-4585-BF90-3C4A6692CCF4}" srcOrd="3" destOrd="0" presId="urn:microsoft.com/office/officeart/2005/8/layout/hierarchy3"/>
    <dgm:cxn modelId="{5632DAD6-DBB7-4CF1-AFBE-D50DF51172E0}" type="presParOf" srcId="{A6D22780-E12B-412A-BAF7-A6E29DC19439}" destId="{B28D0D4E-F94D-405C-B61C-E6A86F390C48}" srcOrd="4" destOrd="0" presId="urn:microsoft.com/office/officeart/2005/8/layout/hierarchy3"/>
    <dgm:cxn modelId="{1CFE0750-1C4D-4703-824A-31CFCF884711}" type="presParOf" srcId="{A6D22780-E12B-412A-BAF7-A6E29DC19439}" destId="{19591D0D-96D4-4E25-B9DB-CA7D55878A6C}" srcOrd="5" destOrd="0" presId="urn:microsoft.com/office/officeart/2005/8/layout/hierarchy3"/>
    <dgm:cxn modelId="{339E8BA2-F72C-4F45-8D40-B1AF17C49DC8}" type="presParOf" srcId="{A6D22780-E12B-412A-BAF7-A6E29DC19439}" destId="{049D51E1-BB2D-4B62-B637-BB17E1D23C4D}" srcOrd="6" destOrd="0" presId="urn:microsoft.com/office/officeart/2005/8/layout/hierarchy3"/>
    <dgm:cxn modelId="{8348D7B9-A961-44A3-BB4F-1DE8AFDF3F9B}" type="presParOf" srcId="{A6D22780-E12B-412A-BAF7-A6E29DC19439}" destId="{BDA166A3-A4A4-4B22-8B49-D2823861B9A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AE63B-350F-4711-B49E-A635F782CEC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EBA3DA-7847-40C6-906F-5364E67F08E1}">
      <dgm:prSet phldrT="[Текст]" custT="1"/>
      <dgm:spPr/>
      <dgm:t>
        <a:bodyPr/>
        <a:lstStyle/>
        <a:p>
          <a:pPr algn="ctr"/>
          <a:r>
            <a:rPr lang="ru-RU" sz="2800" dirty="0" smtClean="0"/>
            <a:t>бытовые</a:t>
          </a:r>
          <a:endParaRPr lang="ru-RU" sz="2800" dirty="0"/>
        </a:p>
      </dgm:t>
    </dgm:pt>
    <dgm:pt modelId="{A5D8CD16-C5D8-449E-91BC-B615A0825F35}" type="parTrans" cxnId="{F086FD32-60A4-4010-8B48-EC7329B0A3D2}">
      <dgm:prSet/>
      <dgm:spPr/>
      <dgm:t>
        <a:bodyPr/>
        <a:lstStyle/>
        <a:p>
          <a:endParaRPr lang="ru-RU"/>
        </a:p>
      </dgm:t>
    </dgm:pt>
    <dgm:pt modelId="{5AE7C709-52CC-4280-AA24-0BACAD8DDF98}" type="sibTrans" cxnId="{F086FD32-60A4-4010-8B48-EC7329B0A3D2}">
      <dgm:prSet/>
      <dgm:spPr/>
      <dgm:t>
        <a:bodyPr/>
        <a:lstStyle/>
        <a:p>
          <a:endParaRPr lang="ru-RU"/>
        </a:p>
      </dgm:t>
    </dgm:pt>
    <dgm:pt modelId="{F9781DC3-2DA7-461C-8C35-859E6DA7E5CC}">
      <dgm:prSet phldrT="[Текст]" custT="1"/>
      <dgm:spPr/>
      <dgm:t>
        <a:bodyPr/>
        <a:lstStyle/>
        <a:p>
          <a:pPr algn="l"/>
          <a:r>
            <a:rPr lang="ru-RU" sz="2300" dirty="0" smtClean="0"/>
            <a:t>с ручным приводом</a:t>
          </a:r>
          <a:endParaRPr lang="ru-RU" sz="2300" dirty="0"/>
        </a:p>
      </dgm:t>
    </dgm:pt>
    <dgm:pt modelId="{7627197B-3EBE-48EF-A753-F8E857211CB8}" type="parTrans" cxnId="{330D3347-A00C-4097-8954-BD5CE368F4D6}">
      <dgm:prSet/>
      <dgm:spPr/>
      <dgm:t>
        <a:bodyPr/>
        <a:lstStyle/>
        <a:p>
          <a:endParaRPr lang="ru-RU"/>
        </a:p>
      </dgm:t>
    </dgm:pt>
    <dgm:pt modelId="{E5C10F44-12EF-44B0-84CE-B2FCB87B1223}" type="sibTrans" cxnId="{330D3347-A00C-4097-8954-BD5CE368F4D6}">
      <dgm:prSet/>
      <dgm:spPr/>
      <dgm:t>
        <a:bodyPr/>
        <a:lstStyle/>
        <a:p>
          <a:endParaRPr lang="ru-RU"/>
        </a:p>
      </dgm:t>
    </dgm:pt>
    <dgm:pt modelId="{6696A351-8E77-4E5D-8014-EDC7367B78AF}">
      <dgm:prSet phldrT="[Текст]" custT="1"/>
      <dgm:spPr/>
      <dgm:t>
        <a:bodyPr/>
        <a:lstStyle/>
        <a:p>
          <a:pPr algn="l"/>
          <a:r>
            <a:rPr lang="ru-RU" sz="2300" dirty="0" smtClean="0"/>
            <a:t>с ножным приводом</a:t>
          </a:r>
          <a:endParaRPr lang="ru-RU" sz="2300" dirty="0"/>
        </a:p>
      </dgm:t>
    </dgm:pt>
    <dgm:pt modelId="{EF8C7494-0DF0-4AEC-9179-3AC95DC0BBBB}" type="parTrans" cxnId="{156B0272-AC9A-48A9-A52A-6ABBC7E50B1D}">
      <dgm:prSet/>
      <dgm:spPr/>
      <dgm:t>
        <a:bodyPr/>
        <a:lstStyle/>
        <a:p>
          <a:endParaRPr lang="ru-RU"/>
        </a:p>
      </dgm:t>
    </dgm:pt>
    <dgm:pt modelId="{53D7C311-8D0B-4100-AA14-253DD5851F67}" type="sibTrans" cxnId="{156B0272-AC9A-48A9-A52A-6ABBC7E50B1D}">
      <dgm:prSet/>
      <dgm:spPr/>
      <dgm:t>
        <a:bodyPr/>
        <a:lstStyle/>
        <a:p>
          <a:endParaRPr lang="ru-RU"/>
        </a:p>
      </dgm:t>
    </dgm:pt>
    <dgm:pt modelId="{3A167B71-A711-4349-9638-72E9265F48A4}">
      <dgm:prSet phldrT="[Текст]" custT="1"/>
      <dgm:spPr/>
      <dgm:t>
        <a:bodyPr/>
        <a:lstStyle/>
        <a:p>
          <a:pPr algn="l"/>
          <a:r>
            <a:rPr lang="ru-RU" sz="2300" dirty="0" smtClean="0"/>
            <a:t>с электрическим приводом</a:t>
          </a:r>
          <a:endParaRPr lang="ru-RU" sz="2300" dirty="0"/>
        </a:p>
      </dgm:t>
    </dgm:pt>
    <dgm:pt modelId="{CE8DF828-AC22-4A61-9762-BA087B8CBA14}" type="parTrans" cxnId="{94EAC9E3-B5B4-4590-BF5E-A9577AC2FA00}">
      <dgm:prSet/>
      <dgm:spPr/>
      <dgm:t>
        <a:bodyPr/>
        <a:lstStyle/>
        <a:p>
          <a:endParaRPr lang="ru-RU"/>
        </a:p>
      </dgm:t>
    </dgm:pt>
    <dgm:pt modelId="{005D256E-632E-4B41-8922-1E833C8C39A7}" type="sibTrans" cxnId="{94EAC9E3-B5B4-4590-BF5E-A9577AC2FA00}">
      <dgm:prSet/>
      <dgm:spPr/>
      <dgm:t>
        <a:bodyPr/>
        <a:lstStyle/>
        <a:p>
          <a:endParaRPr lang="ru-RU"/>
        </a:p>
      </dgm:t>
    </dgm:pt>
    <dgm:pt modelId="{18E96F5D-1F24-46D2-9C30-78FF5771CCC1}" type="pres">
      <dgm:prSet presAssocID="{298AE63B-350F-4711-B49E-A635F782CE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A36150-CB22-450D-A5D3-BC2B3D87D532}" type="pres">
      <dgm:prSet presAssocID="{D2EBA3DA-7847-40C6-906F-5364E67F08E1}" presName="root" presStyleCnt="0"/>
      <dgm:spPr/>
    </dgm:pt>
    <dgm:pt modelId="{1CD4A73F-5A76-40F3-89A2-CAA5BBFCB502}" type="pres">
      <dgm:prSet presAssocID="{D2EBA3DA-7847-40C6-906F-5364E67F08E1}" presName="rootComposite" presStyleCnt="0"/>
      <dgm:spPr/>
    </dgm:pt>
    <dgm:pt modelId="{61A01AD6-7379-416B-85AF-2452D2C2C7A1}" type="pres">
      <dgm:prSet presAssocID="{D2EBA3DA-7847-40C6-906F-5364E67F08E1}" presName="rootText" presStyleLbl="node1" presStyleIdx="0" presStyleCnt="1" custScaleX="99969" custScaleY="69173" custLinFactNeighborX="-71" custLinFactNeighborY="0"/>
      <dgm:spPr/>
      <dgm:t>
        <a:bodyPr/>
        <a:lstStyle/>
        <a:p>
          <a:endParaRPr lang="ru-RU"/>
        </a:p>
      </dgm:t>
    </dgm:pt>
    <dgm:pt modelId="{7CA16200-4A6C-4B32-B3C2-BDA5FA3332A5}" type="pres">
      <dgm:prSet presAssocID="{D2EBA3DA-7847-40C6-906F-5364E67F08E1}" presName="rootConnector" presStyleLbl="node1" presStyleIdx="0" presStyleCnt="1"/>
      <dgm:spPr/>
      <dgm:t>
        <a:bodyPr/>
        <a:lstStyle/>
        <a:p>
          <a:endParaRPr lang="ru-RU"/>
        </a:p>
      </dgm:t>
    </dgm:pt>
    <dgm:pt modelId="{D5E1B1DB-8512-4B18-81FF-D40E04038F81}" type="pres">
      <dgm:prSet presAssocID="{D2EBA3DA-7847-40C6-906F-5364E67F08E1}" presName="childShape" presStyleCnt="0"/>
      <dgm:spPr/>
    </dgm:pt>
    <dgm:pt modelId="{8FCF5C37-CC78-46B1-9FB7-0F63C19165AD}" type="pres">
      <dgm:prSet presAssocID="{7627197B-3EBE-48EF-A753-F8E857211CB8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A7714A9-419E-4CB2-BF0B-22773299BA41}" type="pres">
      <dgm:prSet presAssocID="{F9781DC3-2DA7-461C-8C35-859E6DA7E5CC}" presName="childText" presStyleLbl="bgAcc1" presStyleIdx="0" presStyleCnt="3" custScaleX="234749" custScaleY="73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17500-CB62-45B8-9B62-974CC7FC0261}" type="pres">
      <dgm:prSet presAssocID="{EF8C7494-0DF0-4AEC-9179-3AC95DC0BBB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2855775-1A00-4FE2-8E09-C8087F5A4191}" type="pres">
      <dgm:prSet presAssocID="{6696A351-8E77-4E5D-8014-EDC7367B78AF}" presName="childText" presStyleLbl="bgAcc1" presStyleIdx="1" presStyleCnt="3" custScaleX="234749" custScaleY="78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B0575-F902-4BDA-B1F0-889FFA92F326}" type="pres">
      <dgm:prSet presAssocID="{CE8DF828-AC22-4A61-9762-BA087B8CBA1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4D8AC70A-D69A-461E-A96B-FA2ED64E4428}" type="pres">
      <dgm:prSet presAssocID="{3A167B71-A711-4349-9638-72E9265F48A4}" presName="childText" presStyleLbl="bgAcc1" presStyleIdx="2" presStyleCnt="3" custScaleX="234749" custScaleY="85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D3347-A00C-4097-8954-BD5CE368F4D6}" srcId="{D2EBA3DA-7847-40C6-906F-5364E67F08E1}" destId="{F9781DC3-2DA7-461C-8C35-859E6DA7E5CC}" srcOrd="0" destOrd="0" parTransId="{7627197B-3EBE-48EF-A753-F8E857211CB8}" sibTransId="{E5C10F44-12EF-44B0-84CE-B2FCB87B1223}"/>
    <dgm:cxn modelId="{FD935FD2-0FB8-426D-8F68-F48701789690}" type="presOf" srcId="{7627197B-3EBE-48EF-A753-F8E857211CB8}" destId="{8FCF5C37-CC78-46B1-9FB7-0F63C19165AD}" srcOrd="0" destOrd="0" presId="urn:microsoft.com/office/officeart/2005/8/layout/hierarchy3"/>
    <dgm:cxn modelId="{7C7559C0-DC27-496B-8218-7A0E6B79F887}" type="presOf" srcId="{3A167B71-A711-4349-9638-72E9265F48A4}" destId="{4D8AC70A-D69A-461E-A96B-FA2ED64E4428}" srcOrd="0" destOrd="0" presId="urn:microsoft.com/office/officeart/2005/8/layout/hierarchy3"/>
    <dgm:cxn modelId="{94EAC9E3-B5B4-4590-BF5E-A9577AC2FA00}" srcId="{D2EBA3DA-7847-40C6-906F-5364E67F08E1}" destId="{3A167B71-A711-4349-9638-72E9265F48A4}" srcOrd="2" destOrd="0" parTransId="{CE8DF828-AC22-4A61-9762-BA087B8CBA14}" sibTransId="{005D256E-632E-4B41-8922-1E833C8C39A7}"/>
    <dgm:cxn modelId="{F086FD32-60A4-4010-8B48-EC7329B0A3D2}" srcId="{298AE63B-350F-4711-B49E-A635F782CECF}" destId="{D2EBA3DA-7847-40C6-906F-5364E67F08E1}" srcOrd="0" destOrd="0" parTransId="{A5D8CD16-C5D8-449E-91BC-B615A0825F35}" sibTransId="{5AE7C709-52CC-4280-AA24-0BACAD8DDF98}"/>
    <dgm:cxn modelId="{71DB042D-C30F-4D1D-BA7C-936925E26099}" type="presOf" srcId="{F9781DC3-2DA7-461C-8C35-859E6DA7E5CC}" destId="{FA7714A9-419E-4CB2-BF0B-22773299BA41}" srcOrd="0" destOrd="0" presId="urn:microsoft.com/office/officeart/2005/8/layout/hierarchy3"/>
    <dgm:cxn modelId="{52D7DDF9-1738-4BA8-B306-83CC91B917A9}" type="presOf" srcId="{CE8DF828-AC22-4A61-9762-BA087B8CBA14}" destId="{D2AB0575-F902-4BDA-B1F0-889FFA92F326}" srcOrd="0" destOrd="0" presId="urn:microsoft.com/office/officeart/2005/8/layout/hierarchy3"/>
    <dgm:cxn modelId="{E4650D2C-060E-453F-905D-5D55286F01E0}" type="presOf" srcId="{298AE63B-350F-4711-B49E-A635F782CECF}" destId="{18E96F5D-1F24-46D2-9C30-78FF5771CCC1}" srcOrd="0" destOrd="0" presId="urn:microsoft.com/office/officeart/2005/8/layout/hierarchy3"/>
    <dgm:cxn modelId="{D53B7501-E301-4792-993D-ECCF7B93DCF4}" type="presOf" srcId="{D2EBA3DA-7847-40C6-906F-5364E67F08E1}" destId="{7CA16200-4A6C-4B32-B3C2-BDA5FA3332A5}" srcOrd="1" destOrd="0" presId="urn:microsoft.com/office/officeart/2005/8/layout/hierarchy3"/>
    <dgm:cxn modelId="{59453053-27AB-42EB-A696-9F5304B53A77}" type="presOf" srcId="{EF8C7494-0DF0-4AEC-9179-3AC95DC0BBBB}" destId="{F6117500-CB62-45B8-9B62-974CC7FC0261}" srcOrd="0" destOrd="0" presId="urn:microsoft.com/office/officeart/2005/8/layout/hierarchy3"/>
    <dgm:cxn modelId="{156B0272-AC9A-48A9-A52A-6ABBC7E50B1D}" srcId="{D2EBA3DA-7847-40C6-906F-5364E67F08E1}" destId="{6696A351-8E77-4E5D-8014-EDC7367B78AF}" srcOrd="1" destOrd="0" parTransId="{EF8C7494-0DF0-4AEC-9179-3AC95DC0BBBB}" sibTransId="{53D7C311-8D0B-4100-AA14-253DD5851F67}"/>
    <dgm:cxn modelId="{33913837-20B7-41D1-AF7C-0A9EB123E5EE}" type="presOf" srcId="{6696A351-8E77-4E5D-8014-EDC7367B78AF}" destId="{52855775-1A00-4FE2-8E09-C8087F5A4191}" srcOrd="0" destOrd="0" presId="urn:microsoft.com/office/officeart/2005/8/layout/hierarchy3"/>
    <dgm:cxn modelId="{4FEBA998-9C3D-4832-BB71-6DD768ED1C21}" type="presOf" srcId="{D2EBA3DA-7847-40C6-906F-5364E67F08E1}" destId="{61A01AD6-7379-416B-85AF-2452D2C2C7A1}" srcOrd="0" destOrd="0" presId="urn:microsoft.com/office/officeart/2005/8/layout/hierarchy3"/>
    <dgm:cxn modelId="{256EAC61-B8FE-48A1-AFAB-70B12F8064D7}" type="presParOf" srcId="{18E96F5D-1F24-46D2-9C30-78FF5771CCC1}" destId="{5DA36150-CB22-450D-A5D3-BC2B3D87D532}" srcOrd="0" destOrd="0" presId="urn:microsoft.com/office/officeart/2005/8/layout/hierarchy3"/>
    <dgm:cxn modelId="{6D577913-329C-4160-8695-4F6E9C4169FA}" type="presParOf" srcId="{5DA36150-CB22-450D-A5D3-BC2B3D87D532}" destId="{1CD4A73F-5A76-40F3-89A2-CAA5BBFCB502}" srcOrd="0" destOrd="0" presId="urn:microsoft.com/office/officeart/2005/8/layout/hierarchy3"/>
    <dgm:cxn modelId="{EF7C558B-F6AF-479B-AD9A-C00766B9D08D}" type="presParOf" srcId="{1CD4A73F-5A76-40F3-89A2-CAA5BBFCB502}" destId="{61A01AD6-7379-416B-85AF-2452D2C2C7A1}" srcOrd="0" destOrd="0" presId="urn:microsoft.com/office/officeart/2005/8/layout/hierarchy3"/>
    <dgm:cxn modelId="{A1AACB45-5753-4D81-8A96-B287FA56453B}" type="presParOf" srcId="{1CD4A73F-5A76-40F3-89A2-CAA5BBFCB502}" destId="{7CA16200-4A6C-4B32-B3C2-BDA5FA3332A5}" srcOrd="1" destOrd="0" presId="urn:microsoft.com/office/officeart/2005/8/layout/hierarchy3"/>
    <dgm:cxn modelId="{6DA3A857-B324-472C-BD06-85602FDF0327}" type="presParOf" srcId="{5DA36150-CB22-450D-A5D3-BC2B3D87D532}" destId="{D5E1B1DB-8512-4B18-81FF-D40E04038F81}" srcOrd="1" destOrd="0" presId="urn:microsoft.com/office/officeart/2005/8/layout/hierarchy3"/>
    <dgm:cxn modelId="{CB70A937-83E3-48F3-92CA-0163863DB09E}" type="presParOf" srcId="{D5E1B1DB-8512-4B18-81FF-D40E04038F81}" destId="{8FCF5C37-CC78-46B1-9FB7-0F63C19165AD}" srcOrd="0" destOrd="0" presId="urn:microsoft.com/office/officeart/2005/8/layout/hierarchy3"/>
    <dgm:cxn modelId="{06C4F284-15CD-44DF-90A7-3245BCE15329}" type="presParOf" srcId="{D5E1B1DB-8512-4B18-81FF-D40E04038F81}" destId="{FA7714A9-419E-4CB2-BF0B-22773299BA41}" srcOrd="1" destOrd="0" presId="urn:microsoft.com/office/officeart/2005/8/layout/hierarchy3"/>
    <dgm:cxn modelId="{9096CE56-3FEB-4FFD-A7CD-854130CCA9A1}" type="presParOf" srcId="{D5E1B1DB-8512-4B18-81FF-D40E04038F81}" destId="{F6117500-CB62-45B8-9B62-974CC7FC0261}" srcOrd="2" destOrd="0" presId="urn:microsoft.com/office/officeart/2005/8/layout/hierarchy3"/>
    <dgm:cxn modelId="{237318C4-D756-4563-9C9E-4396EF97FD93}" type="presParOf" srcId="{D5E1B1DB-8512-4B18-81FF-D40E04038F81}" destId="{52855775-1A00-4FE2-8E09-C8087F5A4191}" srcOrd="3" destOrd="0" presId="urn:microsoft.com/office/officeart/2005/8/layout/hierarchy3"/>
    <dgm:cxn modelId="{967C0626-7E8E-4595-BE28-CBE08352C51C}" type="presParOf" srcId="{D5E1B1DB-8512-4B18-81FF-D40E04038F81}" destId="{D2AB0575-F902-4BDA-B1F0-889FFA92F326}" srcOrd="4" destOrd="0" presId="urn:microsoft.com/office/officeart/2005/8/layout/hierarchy3"/>
    <dgm:cxn modelId="{97631EE0-491A-43C6-B2E3-D834872A28D6}" type="presParOf" srcId="{D5E1B1DB-8512-4B18-81FF-D40E04038F81}" destId="{4D8AC70A-D69A-461E-A96B-FA2ED64E442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299329-7012-47D6-A6BA-0D1F25A400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275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6BEF4E-8569-4EDA-83F3-728F49D8DC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9702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2D30-93E0-4E36-AA30-66B2F52AC1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6439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EFB1-95C0-4A35-BEB1-1592BC70BC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0552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913C-E525-489C-A3CB-852787926B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13940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7587-2434-4796-9036-AC8B92C1F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2389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99C2-7F64-454F-B1B6-356CD2DCB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5707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08DC-D381-404C-977F-41E7EF057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8099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945E6-979A-41A0-B852-378B7BC3E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8844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76E2-695B-4F06-B6CB-3C0E803961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776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5C12-1DE4-4BB0-9CEF-4455B9F40D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2488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C745A1-09BF-40EE-891D-BD5DE60DD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3704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A470AD-FF3F-4274-9799-928DD98F1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91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1828800"/>
            <a:ext cx="6651848" cy="22098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altLang="ru-RU" sz="4000" b="1" dirty="0"/>
              <a:t>ИСТОРИЯ   СОЗДАНИЯ ШВЕЙНОЙ  МАШИНЫ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4267200"/>
            <a:ext cx="5572125" cy="1752600"/>
          </a:xfrm>
        </p:spPr>
        <p:txBody>
          <a:bodyPr rtlCol="0">
            <a:normAutofit fontScale="85000" lnSpcReduction="10000"/>
          </a:bodyPr>
          <a:lstStyle/>
          <a:p>
            <a:pPr algn="r" fontAlgn="auto">
              <a:buFont typeface="Arial" pitchFamily="34" charset="0"/>
              <a:buNone/>
              <a:defRPr/>
            </a:pPr>
            <a:r>
              <a:rPr lang="ru-RU" altLang="ru-RU" sz="2400" b="1" dirty="0" smtClean="0"/>
              <a:t>Савкина Юлия Камильевна, </a:t>
            </a:r>
            <a:endParaRPr lang="ru-RU" altLang="ru-RU" sz="2400" b="1" dirty="0"/>
          </a:p>
          <a:p>
            <a:pPr algn="r" fontAlgn="auto">
              <a:buFont typeface="Arial" pitchFamily="34" charset="0"/>
              <a:buNone/>
              <a:defRPr/>
            </a:pPr>
            <a:r>
              <a:rPr lang="ru-RU" altLang="ru-RU" sz="2400" dirty="0"/>
              <a:t>учитель</a:t>
            </a:r>
            <a:r>
              <a:rPr lang="ru-RU" altLang="ru-RU" sz="2400" b="1" dirty="0"/>
              <a:t> технологии </a:t>
            </a:r>
          </a:p>
          <a:p>
            <a:pPr algn="r" fontAlgn="auto">
              <a:buFont typeface="Arial" pitchFamily="34" charset="0"/>
              <a:buNone/>
              <a:defRPr/>
            </a:pPr>
            <a:r>
              <a:rPr lang="ru-RU" altLang="ru-RU" sz="2400" b="1" dirty="0" smtClean="0"/>
              <a:t>МКОУ Березовская СОШ</a:t>
            </a:r>
          </a:p>
          <a:p>
            <a:pPr algn="r" fontAlgn="auto">
              <a:buFont typeface="Arial" pitchFamily="34" charset="0"/>
              <a:buNone/>
              <a:defRPr/>
            </a:pPr>
            <a:r>
              <a:rPr lang="ru-RU" altLang="ru-RU" sz="2400" b="1" dirty="0" err="1" smtClean="0"/>
              <a:t>Тайшетский</a:t>
            </a:r>
            <a:r>
              <a:rPr lang="ru-RU" altLang="ru-RU" sz="2400" b="1" dirty="0" smtClean="0"/>
              <a:t> район</a:t>
            </a:r>
            <a:endParaRPr lang="ru-RU" altLang="ru-RU" sz="2400" b="1" dirty="0"/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3314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История развития </a:t>
            </a:r>
            <a:br>
              <a:rPr lang="ru-RU" altLang="ru-RU" sz="3200" b="1" dirty="0"/>
            </a:br>
            <a:r>
              <a:rPr lang="ru-RU" altLang="ru-RU" sz="3200" b="1" dirty="0"/>
              <a:t>швейных  машин  в России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0825" y="1484313"/>
            <a:ext cx="4105275" cy="51133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000" smtClean="0"/>
          </a:p>
          <a:p>
            <a:pPr>
              <a:lnSpc>
                <a:spcPct val="80000"/>
              </a:lnSpc>
            </a:pPr>
            <a:r>
              <a:rPr lang="ru-RU" altLang="ru-RU" sz="2000" smtClean="0"/>
              <a:t>В  1900 г.  в  подмосковном городе Подольске  был открыт завод по сборке швейных машин "Зингер" 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Предприятие  начиналось с небольших мастерских.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Позже открыли 65 представительств по всей стране. 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Машинки из России вывозили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    за границу: в Турцию, Персию, Японию и Китай. </a:t>
            </a:r>
          </a:p>
          <a:p>
            <a:pPr>
              <a:lnSpc>
                <a:spcPct val="80000"/>
              </a:lnSpc>
            </a:pPr>
            <a:r>
              <a:rPr lang="ru-RU" altLang="ru-RU" sz="2000" smtClean="0"/>
              <a:t>Компания "Зингер" стала "Поставщиком Двора Его Императорского Величества". </a:t>
            </a:r>
          </a:p>
        </p:txBody>
      </p:sp>
      <p:pic>
        <p:nvPicPr>
          <p:cNvPr id="13316" name="Рисунок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133600"/>
            <a:ext cx="4529138" cy="3100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795AEF-FFA1-4703-89A6-B3D3F1CCC615}" type="slidenum">
              <a:rPr lang="ru-RU" altLang="ru-RU">
                <a:solidFill>
                  <a:schemeClr val="tx2"/>
                </a:solidFill>
              </a:rPr>
              <a:pPr eaLnBrk="1" hangingPunct="1"/>
              <a:t>10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/>
              <a:t>Подольский завод</a:t>
            </a:r>
            <a:br>
              <a:rPr lang="ru-RU" altLang="ru-RU" sz="3200" b="1" dirty="0" smtClean="0"/>
            </a:br>
            <a:endParaRPr lang="ru-RU" altLang="ru-RU" sz="3200" b="1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552" y="1574800"/>
            <a:ext cx="4382968" cy="4525963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2200" dirty="0"/>
              <a:t>Завод в г. Подольске был  одним из самых больших филиалов   компании «Зингер» до первой мировой войны.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2200" dirty="0"/>
              <a:t>С 1904 по 1914 годы на нем было произведено около 600 тысяч швейных машин разного класса. 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2200" dirty="0"/>
              <a:t>После революции  на предприятие выпускали те же машинки, что и до революции, но под названием сначала "</a:t>
            </a:r>
            <a:r>
              <a:rPr lang="ru-RU" altLang="ru-RU" sz="2200" dirty="0" err="1"/>
              <a:t>Госшвеймашина</a:t>
            </a:r>
            <a:r>
              <a:rPr lang="ru-RU" altLang="ru-RU" sz="2200" dirty="0"/>
              <a:t>", </a:t>
            </a:r>
            <a:r>
              <a:rPr lang="ru-RU" altLang="ru-RU" sz="2200" dirty="0" smtClean="0"/>
              <a:t>	         затем </a:t>
            </a:r>
            <a:r>
              <a:rPr lang="ru-RU" altLang="ru-RU" sz="2200" dirty="0"/>
              <a:t>"ПМЗ". </a:t>
            </a:r>
          </a:p>
        </p:txBody>
      </p:sp>
      <p:pic>
        <p:nvPicPr>
          <p:cNvPr id="14340" name="Рисунок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429236"/>
            <a:ext cx="3292475" cy="281709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DDFCD3-9A2D-4D16-9B09-F30BA637F9D1}" type="slidenum">
              <a:rPr lang="ru-RU" altLang="ru-RU">
                <a:solidFill>
                  <a:schemeClr val="tx2"/>
                </a:solidFill>
              </a:rPr>
              <a:pPr eaLnBrk="1" hangingPunct="1"/>
              <a:t>11</a:t>
            </a:fld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5445224"/>
            <a:ext cx="4608512" cy="1175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2200" b="1" dirty="0"/>
              <a:t>После второй мировой войны "</a:t>
            </a:r>
            <a:r>
              <a:rPr lang="ru-RU" altLang="ru-RU" sz="2200" b="1" dirty="0" err="1"/>
              <a:t>Singer</a:t>
            </a:r>
            <a:r>
              <a:rPr lang="ru-RU" altLang="ru-RU" sz="2200" b="1" dirty="0"/>
              <a:t>" на территории СССР, в чистом виде больше не выпускался.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264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Швейная   машина </a:t>
            </a:r>
            <a:br>
              <a:rPr lang="ru-RU" altLang="ru-RU" sz="3200" b="1" dirty="0"/>
            </a:br>
            <a:r>
              <a:rPr lang="ru-RU" altLang="ru-RU" sz="3200" b="1" dirty="0"/>
              <a:t>производства  Германии</a:t>
            </a:r>
            <a:r>
              <a:rPr lang="ru-RU" altLang="ru-RU" b="1" dirty="0"/>
              <a:t> 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043363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smtClean="0"/>
              <a:t>Одна из первых швейных машин челночного стежка фирмы "Зайдель и Науманн" (Германия, 1870-1880). 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Эти машины с 1870 года распространялись Торговым домом Попова на территории России и Персии. </a:t>
            </a:r>
          </a:p>
        </p:txBody>
      </p:sp>
      <p:pic>
        <p:nvPicPr>
          <p:cNvPr id="15364" name="Рисунок 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9138"/>
            <a:ext cx="4248150" cy="3562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909AC3-F5FF-4D93-ADB8-0B5D9B44FD81}" type="slidenum">
              <a:rPr lang="ru-RU" altLang="ru-RU">
                <a:solidFill>
                  <a:schemeClr val="tx2"/>
                </a:solidFill>
              </a:rPr>
              <a:pPr eaLnBrk="1" hangingPunct="1"/>
              <a:t>12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Сапожная  швейная  </a:t>
            </a:r>
            <a:r>
              <a:rPr lang="ru-RU" altLang="ru-RU" sz="3200" b="1" dirty="0" smtClean="0"/>
              <a:t>машина</a:t>
            </a:r>
            <a:br>
              <a:rPr lang="ru-RU" altLang="ru-RU" sz="3200" b="1" dirty="0" smtClean="0"/>
            </a:br>
            <a:endParaRPr lang="ru-RU" altLang="ru-RU" sz="3200" b="1" dirty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3683000" cy="3886200"/>
          </a:xfrm>
        </p:spPr>
        <p:txBody>
          <a:bodyPr/>
          <a:lstStyle/>
          <a:p>
            <a:r>
              <a:rPr lang="ru-RU" altLang="ru-RU" sz="2400" smtClean="0"/>
              <a:t>Сапожная швейная машина челночного стежка для сшивания головок и голенищ обуви (подольский завод компании "Зингер", 1902-1917).</a:t>
            </a:r>
          </a:p>
        </p:txBody>
      </p:sp>
      <p:pic>
        <p:nvPicPr>
          <p:cNvPr id="16388" name="Рисунок 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844675"/>
            <a:ext cx="4392613" cy="3552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177CB0-FCF1-48A4-B9C8-4B84E4B9801E}" type="slidenum">
              <a:rPr lang="ru-RU" altLang="ru-RU">
                <a:solidFill>
                  <a:schemeClr val="tx2"/>
                </a:solidFill>
              </a:rPr>
              <a:pPr eaLnBrk="1" hangingPunct="1"/>
              <a:t>13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Швейная  машина «</a:t>
            </a:r>
            <a:r>
              <a:rPr lang="ru-RU" altLang="ru-RU" sz="3200" b="1" dirty="0" err="1"/>
              <a:t>Гоу</a:t>
            </a:r>
            <a:r>
              <a:rPr lang="ru-RU" altLang="ru-RU" sz="3200" b="1" dirty="0"/>
              <a:t>» </a:t>
            </a:r>
            <a:r>
              <a:rPr lang="ru-RU" altLang="ru-RU" sz="3200" b="1" dirty="0" smtClean="0"/>
              <a:t>США</a:t>
            </a:r>
            <a:br>
              <a:rPr lang="ru-RU" altLang="ru-RU" sz="3200" b="1" dirty="0" smtClean="0"/>
            </a:br>
            <a:endParaRPr lang="ru-RU" altLang="ru-RU" sz="3200" b="1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557338"/>
            <a:ext cx="4114800" cy="431006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altLang="ru-RU" sz="2400"/>
              <a:t>Фабрично-ремесленная швейная машина "Гоу" челночного стежка для стачивания тяжелых тканей. 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altLang="ru-RU" sz="2400"/>
              <a:t>Изготовлена на фирме "Гоу-машина-компани" (США, Нью-йорк, </a:t>
            </a:r>
          </a:p>
          <a:p>
            <a:pPr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/>
              <a:t>    1865-1875). </a:t>
            </a:r>
          </a:p>
          <a:p>
            <a:pPr fontAlgn="auto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altLang="ru-RU" sz="2400"/>
              <a:t>Применялась в основном для шитья парусов для флота.</a:t>
            </a:r>
          </a:p>
        </p:txBody>
      </p:sp>
      <p:pic>
        <p:nvPicPr>
          <p:cNvPr id="17412" name="Рисунок 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060575"/>
            <a:ext cx="3960813" cy="32670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46EEE2-AD1D-4F04-9955-8E7958CAE3A5}" type="slidenum">
              <a:rPr lang="ru-RU" altLang="ru-RU">
                <a:solidFill>
                  <a:schemeClr val="tx2"/>
                </a:solidFill>
              </a:rPr>
              <a:pPr eaLnBrk="1" hangingPunct="1"/>
              <a:t>14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Швейная  машина  «Зингер</a:t>
            </a:r>
            <a:r>
              <a:rPr lang="ru-RU" altLang="ru-RU" sz="3200" b="1" dirty="0" smtClean="0"/>
              <a:t>»</a:t>
            </a:r>
            <a:br>
              <a:rPr lang="ru-RU" altLang="ru-RU" sz="3200" b="1" dirty="0" smtClean="0"/>
            </a:br>
            <a:endParaRPr lang="ru-RU" altLang="ru-RU" sz="3200" b="1" dirty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68313" y="1773238"/>
            <a:ext cx="3887787" cy="3886200"/>
          </a:xfrm>
        </p:spPr>
        <p:txBody>
          <a:bodyPr/>
          <a:lstStyle/>
          <a:p>
            <a:r>
              <a:rPr lang="ru-RU" altLang="ru-RU" sz="2400" smtClean="0"/>
              <a:t>Швейная машина фирмы "Зингер" (США, 1900-1915).</a:t>
            </a:r>
          </a:p>
          <a:p>
            <a:r>
              <a:rPr lang="ru-RU" altLang="ru-RU" sz="2400" smtClean="0"/>
              <a:t> Предназначенная для изготовления закрепок и укрепления петель, пришивания бантиков к обуви и платью.</a:t>
            </a:r>
          </a:p>
        </p:txBody>
      </p:sp>
      <p:pic>
        <p:nvPicPr>
          <p:cNvPr id="18436" name="Рисунок 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133600"/>
            <a:ext cx="4032250" cy="32099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C4817B-9227-4382-B85D-2F93FC229EAD}" type="slidenum">
              <a:rPr lang="ru-RU" altLang="ru-RU">
                <a:solidFill>
                  <a:schemeClr val="tx2"/>
                </a:solidFill>
              </a:rPr>
              <a:pPr eaLnBrk="1" hangingPunct="1"/>
              <a:t>15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Швейная  машина </a:t>
            </a:r>
            <a:br>
              <a:rPr lang="ru-RU" altLang="ru-RU" sz="3200" b="1" dirty="0"/>
            </a:br>
            <a:r>
              <a:rPr lang="ru-RU" altLang="ru-RU" sz="3200" b="1" dirty="0"/>
              <a:t>«</a:t>
            </a:r>
            <a:r>
              <a:rPr lang="ru-RU" altLang="ru-RU" sz="3200" b="1" dirty="0" err="1"/>
              <a:t>Дюркопп</a:t>
            </a:r>
            <a:r>
              <a:rPr lang="ru-RU" altLang="ru-RU" sz="3200" b="1" dirty="0"/>
              <a:t>»  Германия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3898900" cy="4256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smtClean="0"/>
              <a:t>Фабрично-ремесленная швейная машина челночного стежка фирмы "Дюркопп" (Германия, 1900-1915). </a:t>
            </a:r>
          </a:p>
          <a:p>
            <a:pPr>
              <a:lnSpc>
                <a:spcPct val="80000"/>
              </a:lnSpc>
            </a:pPr>
            <a:r>
              <a:rPr lang="ru-RU" altLang="ru-RU" sz="2400" smtClean="0"/>
              <a:t>Предназначена для выполнения ажурных работ, всевозможных мережек для украшения одежды, столового и постельного белья.</a:t>
            </a:r>
          </a:p>
          <a:p>
            <a:pPr>
              <a:lnSpc>
                <a:spcPct val="80000"/>
              </a:lnSpc>
            </a:pPr>
            <a:endParaRPr lang="ru-RU" altLang="ru-RU" sz="2400" smtClean="0"/>
          </a:p>
        </p:txBody>
      </p:sp>
      <p:pic>
        <p:nvPicPr>
          <p:cNvPr id="19460" name="Рисунок 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378075"/>
            <a:ext cx="4175125" cy="3214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708C5B-42BC-4539-A035-C0580C28CF5F}" type="slidenum">
              <a:rPr lang="ru-RU" altLang="ru-RU">
                <a:solidFill>
                  <a:schemeClr val="tx2"/>
                </a:solidFill>
              </a:rPr>
              <a:pPr eaLnBrk="1" hangingPunct="1"/>
              <a:t>16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Современные  швейные  машины с программным  управлением</a:t>
            </a:r>
          </a:p>
        </p:txBody>
      </p:sp>
      <p:pic>
        <p:nvPicPr>
          <p:cNvPr id="2048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060575"/>
            <a:ext cx="4468812" cy="3600450"/>
          </a:xfrm>
        </p:spPr>
      </p:pic>
      <p:sp>
        <p:nvSpPr>
          <p:cNvPr id="2048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250825" y="1700213"/>
            <a:ext cx="4105275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smtClean="0"/>
              <a:t>Компьютеризированные швейно-вышивальные машины имеют более 500 швейных программ (220 рабочих и декоративных строчек, 11 видов петель, 324 буквы, 4 алфавита). </a:t>
            </a:r>
          </a:p>
          <a:p>
            <a:pPr>
              <a:lnSpc>
                <a:spcPct val="80000"/>
              </a:lnSpc>
            </a:pPr>
            <a:r>
              <a:rPr lang="ru-RU" altLang="ru-RU" sz="2400" smtClean="0"/>
              <a:t>Их можно подключать к персональному компьютеру, позволяющему создавать узоры вышивки, манипулируя мышью. </a:t>
            </a:r>
          </a:p>
        </p:txBody>
      </p:sp>
      <p:sp>
        <p:nvSpPr>
          <p:cNvPr id="2048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FD3863-65CC-4515-A851-E68E6E6ED7E4}" type="slidenum">
              <a:rPr lang="ru-RU" altLang="ru-RU">
                <a:solidFill>
                  <a:schemeClr val="tx2"/>
                </a:solidFill>
              </a:rPr>
              <a:pPr eaLnBrk="1" hangingPunct="1"/>
              <a:t>17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5780088" cy="15525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Принцип формирования челночного стежка</a:t>
            </a:r>
            <a:endParaRPr lang="ru-RU" dirty="0"/>
          </a:p>
        </p:txBody>
      </p:sp>
      <p:pic>
        <p:nvPicPr>
          <p:cNvPr id="21507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060575"/>
            <a:ext cx="3663950" cy="4373563"/>
          </a:xfrm>
        </p:spPr>
      </p:pic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A28293-166A-41B5-A39B-4A39B12B8B07}" type="slidenum">
              <a:rPr lang="ru-RU" altLang="ru-RU">
                <a:solidFill>
                  <a:schemeClr val="tx2"/>
                </a:solidFill>
              </a:rPr>
              <a:pPr eaLnBrk="1" hangingPunct="1"/>
              <a:t>18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швейных машин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999C2-7F64-454F-B1B6-356CD2DCBD18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24121406"/>
              </p:ext>
            </p:extLst>
          </p:nvPr>
        </p:nvGraphicFramePr>
        <p:xfrm>
          <a:off x="323528" y="2132856"/>
          <a:ext cx="36724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5449422"/>
              </p:ext>
            </p:extLst>
          </p:nvPr>
        </p:nvGraphicFramePr>
        <p:xfrm>
          <a:off x="4427984" y="1916832"/>
          <a:ext cx="39604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57486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Содержание</a:t>
            </a:r>
            <a:r>
              <a:rPr lang="ru-RU" altLang="ru-RU" sz="4000" dirty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 rtlCol="0">
            <a:normAutofit fontScale="92500" lnSpcReduction="20000"/>
          </a:bodyPr>
          <a:lstStyle/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1. Первые  проекты  швейных машин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2. Первая  машина с челночным  механизмом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3. Изобретение  швейной  машины с  ножным  приводом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4. Исаак  </a:t>
            </a:r>
            <a:r>
              <a:rPr lang="ru-RU" altLang="ru-RU" sz="1800" dirty="0" err="1"/>
              <a:t>Меррит</a:t>
            </a:r>
            <a:r>
              <a:rPr lang="ru-RU" altLang="ru-RU" sz="1800" dirty="0"/>
              <a:t>  Зингер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5. История развития швейных  машин  в России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6. История  завода  в  г. Подольске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7. Швейная   машина производства  Германии 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8. Сапожная  швейная  машина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9. Швейная  машина «</a:t>
            </a:r>
            <a:r>
              <a:rPr lang="ru-RU" altLang="ru-RU" sz="1800" dirty="0" err="1"/>
              <a:t>Гоу</a:t>
            </a:r>
            <a:r>
              <a:rPr lang="ru-RU" altLang="ru-RU" sz="1800" dirty="0"/>
              <a:t>» США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10. Швейная  машина  «Зингер»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11. Швейная  машина </a:t>
            </a:r>
            <a:r>
              <a:rPr lang="ru-RU" altLang="ru-RU" sz="1800" dirty="0" err="1"/>
              <a:t>Дюркопп</a:t>
            </a:r>
            <a:r>
              <a:rPr lang="ru-RU" altLang="ru-RU" sz="1800" dirty="0"/>
              <a:t>»  Германия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12. Современные  швейные  машины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13. Классификация  швейных  машин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14. Виды  приводов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15. Основные  детали  и  узлы швейной  машины</a:t>
            </a:r>
          </a:p>
          <a:p>
            <a:pPr marL="609600" indent="-609600" fontAlgn="auto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/>
              <a:t>16. Практическая работа</a:t>
            </a: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34B23E-6D86-4A93-94B7-9A7FE52D0DDB}" type="slidenum">
              <a:rPr lang="ru-RU" altLang="ru-RU">
                <a:solidFill>
                  <a:schemeClr val="tx2"/>
                </a:solidFill>
              </a:rPr>
              <a:pPr eaLnBrk="1" hangingPunct="1"/>
              <a:t>2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791200" cy="12603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Виды  приводов</a:t>
            </a:r>
          </a:p>
        </p:txBody>
      </p:sp>
      <p:pic>
        <p:nvPicPr>
          <p:cNvPr id="23556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0728" y="923222"/>
            <a:ext cx="3095625" cy="2320925"/>
          </a:xfrm>
        </p:spPr>
      </p:pic>
      <p:sp>
        <p:nvSpPr>
          <p:cNvPr id="2355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B4F72E-AA64-4C1F-B7F6-B8DA6C550C64}" type="slidenum">
              <a:rPr lang="ru-RU" altLang="ru-RU">
                <a:solidFill>
                  <a:schemeClr val="tx2"/>
                </a:solidFill>
              </a:rPr>
              <a:pPr eaLnBrk="1" hangingPunct="1"/>
              <a:t>20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2355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6" y="2708920"/>
            <a:ext cx="2893654" cy="38676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98412"/>
            <a:ext cx="3970337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636912"/>
            <a:ext cx="133478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ножной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2751311"/>
            <a:ext cx="128028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ручной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67944" y="6113096"/>
            <a:ext cx="263324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электрический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Основные  детали  и  узлы </a:t>
            </a:r>
            <a:br>
              <a:rPr lang="ru-RU" altLang="ru-RU" sz="3200" b="1" dirty="0"/>
            </a:br>
            <a:r>
              <a:rPr lang="ru-RU" altLang="ru-RU" sz="3200" b="1" dirty="0"/>
              <a:t>швейной  машины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1341438"/>
            <a:ext cx="4608512" cy="5256212"/>
          </a:xfrm>
        </p:spPr>
        <p:txBody>
          <a:bodyPr rtlCol="0">
            <a:normAutofit fontScale="85000" lnSpcReduction="10000"/>
          </a:bodyPr>
          <a:lstStyle/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1. </a:t>
            </a:r>
            <a:r>
              <a:rPr lang="ru-RU" altLang="ru-RU" sz="1800" dirty="0" smtClean="0"/>
              <a:t>Съемная часть платформы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2. </a:t>
            </a:r>
            <a:r>
              <a:rPr lang="ru-RU" altLang="ru-RU" sz="1800" dirty="0" smtClean="0"/>
              <a:t>Прижимная лапка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3. </a:t>
            </a:r>
            <a:r>
              <a:rPr lang="ru-RU" altLang="ru-RU" sz="1800" dirty="0" smtClean="0"/>
              <a:t>Игла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4. </a:t>
            </a:r>
            <a:r>
              <a:rPr lang="ru-RU" altLang="ru-RU" sz="1800" dirty="0" err="1" smtClean="0"/>
              <a:t>Нитенаправитель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5.  </a:t>
            </a:r>
            <a:r>
              <a:rPr lang="ru-RU" altLang="ru-RU" sz="1800" dirty="0" err="1" smtClean="0"/>
              <a:t>Нитепритягиватель</a:t>
            </a:r>
            <a:endParaRPr lang="ru-RU" altLang="ru-RU" sz="1800" dirty="0"/>
          </a:p>
          <a:p>
            <a:pPr marL="533400" indent="-533400" fontAlgn="auto">
              <a:buFont typeface="Arial" pitchFamily="34" charset="0"/>
              <a:buNone/>
              <a:defRPr/>
            </a:pPr>
            <a:r>
              <a:rPr lang="ru-RU" altLang="ru-RU" sz="1800" dirty="0"/>
              <a:t>6. </a:t>
            </a:r>
            <a:r>
              <a:rPr lang="ru-RU" altLang="ru-RU" sz="1800" dirty="0" err="1">
                <a:solidFill>
                  <a:srgbClr val="000000"/>
                </a:solidFill>
              </a:rPr>
              <a:t>Нитенаправитель</a:t>
            </a:r>
            <a:endParaRPr lang="ru-RU" altLang="ru-RU" sz="1800" dirty="0">
              <a:solidFill>
                <a:srgbClr val="000000"/>
              </a:solidFill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altLang="ru-RU" sz="1800" dirty="0" smtClean="0"/>
              <a:t>7. Регулятор натяжения 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altLang="ru-RU" sz="1800" dirty="0" smtClean="0"/>
              <a:t>швейной нити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8.  </a:t>
            </a:r>
            <a:r>
              <a:rPr lang="ru-RU" altLang="ru-RU" sz="1800" dirty="0" smtClean="0"/>
              <a:t>Рукав 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9.  </a:t>
            </a:r>
            <a:r>
              <a:rPr lang="ru-RU" altLang="ru-RU" sz="1800" dirty="0" smtClean="0"/>
              <a:t>Стержень для катушки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10. </a:t>
            </a:r>
            <a:r>
              <a:rPr lang="ru-RU" altLang="ru-RU" sz="1800" dirty="0" smtClean="0"/>
              <a:t>Моталка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11. </a:t>
            </a:r>
            <a:r>
              <a:rPr lang="ru-RU" altLang="ru-RU" sz="1800" dirty="0" smtClean="0"/>
              <a:t>Маховое колесо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12. </a:t>
            </a:r>
            <a:r>
              <a:rPr lang="ru-RU" altLang="ru-RU" sz="1800" dirty="0" smtClean="0"/>
              <a:t>Рычаг обратного хода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13. </a:t>
            </a:r>
            <a:r>
              <a:rPr lang="ru-RU" altLang="ru-RU" sz="1800" dirty="0" smtClean="0"/>
              <a:t>Регулятор вида строчки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14. </a:t>
            </a:r>
            <a:r>
              <a:rPr lang="ru-RU" altLang="ru-RU" sz="1800" dirty="0" smtClean="0"/>
              <a:t>Стойка рукава</a:t>
            </a:r>
            <a:endParaRPr lang="ru-RU" altLang="ru-RU" sz="1800" dirty="0"/>
          </a:p>
          <a:p>
            <a:pPr marL="533400" indent="-533400" fontAlgn="auto">
              <a:buFont typeface="Wingdings" pitchFamily="2" charset="2"/>
              <a:buNone/>
              <a:defRPr/>
            </a:pPr>
            <a:r>
              <a:rPr lang="ru-RU" altLang="ru-RU" sz="1800" dirty="0"/>
              <a:t>15. </a:t>
            </a:r>
            <a:r>
              <a:rPr lang="ru-RU" altLang="ru-RU" sz="1800" dirty="0" smtClean="0"/>
              <a:t>Платформа</a:t>
            </a:r>
            <a:endParaRPr lang="ru-RU" altLang="ru-RU" sz="1800" dirty="0"/>
          </a:p>
        </p:txBody>
      </p:sp>
      <p:sp>
        <p:nvSpPr>
          <p:cNvPr id="2458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AC642-FF26-4FAF-8908-2431EC253938}" type="slidenum">
              <a:rPr lang="ru-RU" altLang="ru-RU">
                <a:solidFill>
                  <a:schemeClr val="tx2"/>
                </a:solidFill>
              </a:rPr>
              <a:pPr eaLnBrk="1" hangingPunct="1"/>
              <a:t>21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1484313"/>
            <a:ext cx="48879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4427538" y="5373688"/>
            <a:ext cx="936625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022725" y="4797425"/>
            <a:ext cx="1196975" cy="287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924300" y="4508500"/>
            <a:ext cx="1295400" cy="144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022725" y="4149725"/>
            <a:ext cx="119697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635375" y="2205038"/>
            <a:ext cx="2016125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4022725" y="1844675"/>
            <a:ext cx="1196975" cy="144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940425" y="1484313"/>
            <a:ext cx="0" cy="1223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7019925" y="1268413"/>
            <a:ext cx="360363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524750" y="1052513"/>
            <a:ext cx="142875" cy="576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316913" y="1268413"/>
            <a:ext cx="71437" cy="46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8675688" y="692150"/>
            <a:ext cx="73025" cy="1728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465888" y="2708275"/>
            <a:ext cx="0" cy="792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380288" y="2852738"/>
            <a:ext cx="215900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96" name="Прямая соединительная линия 55295"/>
          <p:cNvCxnSpPr/>
          <p:nvPr/>
        </p:nvCxnSpPr>
        <p:spPr>
          <a:xfrm>
            <a:off x="7956550" y="3716338"/>
            <a:ext cx="576263" cy="1657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98" name="Прямая соединительная линия 55297"/>
          <p:cNvCxnSpPr/>
          <p:nvPr/>
        </p:nvCxnSpPr>
        <p:spPr>
          <a:xfrm>
            <a:off x="6732588" y="4652963"/>
            <a:ext cx="863600" cy="136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99" name="Шестиугольник 55298"/>
          <p:cNvSpPr/>
          <p:nvPr/>
        </p:nvSpPr>
        <p:spPr>
          <a:xfrm>
            <a:off x="4076700" y="5711825"/>
            <a:ext cx="468313" cy="457200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55302" name="Шестиугольник 55301"/>
          <p:cNvSpPr/>
          <p:nvPr/>
        </p:nvSpPr>
        <p:spPr>
          <a:xfrm>
            <a:off x="3779838" y="4941888"/>
            <a:ext cx="431800" cy="287337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55303" name="Шестиугольник 55302"/>
          <p:cNvSpPr/>
          <p:nvPr/>
        </p:nvSpPr>
        <p:spPr>
          <a:xfrm>
            <a:off x="3492500" y="4508500"/>
            <a:ext cx="431800" cy="288925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55305" name="Шестиугольник 55304"/>
          <p:cNvSpPr/>
          <p:nvPr/>
        </p:nvSpPr>
        <p:spPr>
          <a:xfrm>
            <a:off x="3492500" y="3933825"/>
            <a:ext cx="503238" cy="431800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sp>
        <p:nvSpPr>
          <p:cNvPr id="55306" name="Шестиугольник 55305"/>
          <p:cNvSpPr/>
          <p:nvPr/>
        </p:nvSpPr>
        <p:spPr>
          <a:xfrm>
            <a:off x="3276600" y="2205038"/>
            <a:ext cx="466725" cy="503237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</a:t>
            </a:r>
          </a:p>
        </p:txBody>
      </p:sp>
      <p:sp>
        <p:nvSpPr>
          <p:cNvPr id="55307" name="Шестиугольник 55306"/>
          <p:cNvSpPr/>
          <p:nvPr/>
        </p:nvSpPr>
        <p:spPr>
          <a:xfrm>
            <a:off x="3509963" y="1503363"/>
            <a:ext cx="566737" cy="593725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</a:t>
            </a:r>
          </a:p>
        </p:txBody>
      </p:sp>
      <p:sp>
        <p:nvSpPr>
          <p:cNvPr id="55308" name="Шестиугольник 55307"/>
          <p:cNvSpPr/>
          <p:nvPr/>
        </p:nvSpPr>
        <p:spPr>
          <a:xfrm>
            <a:off x="5651500" y="1268413"/>
            <a:ext cx="433388" cy="468312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7</a:t>
            </a:r>
          </a:p>
        </p:txBody>
      </p:sp>
      <p:sp>
        <p:nvSpPr>
          <p:cNvPr id="55309" name="Шестиугольник 55308"/>
          <p:cNvSpPr/>
          <p:nvPr/>
        </p:nvSpPr>
        <p:spPr>
          <a:xfrm>
            <a:off x="6084888" y="3500438"/>
            <a:ext cx="647700" cy="433387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12</a:t>
            </a:r>
          </a:p>
        </p:txBody>
      </p:sp>
      <p:sp>
        <p:nvSpPr>
          <p:cNvPr id="55310" name="Шестиугольник 55309"/>
          <p:cNvSpPr/>
          <p:nvPr/>
        </p:nvSpPr>
        <p:spPr>
          <a:xfrm>
            <a:off x="7019925" y="3357563"/>
            <a:ext cx="647700" cy="508000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13</a:t>
            </a:r>
          </a:p>
        </p:txBody>
      </p:sp>
      <p:sp>
        <p:nvSpPr>
          <p:cNvPr id="55311" name="Шестиугольник 55310"/>
          <p:cNvSpPr/>
          <p:nvPr/>
        </p:nvSpPr>
        <p:spPr>
          <a:xfrm>
            <a:off x="6732588" y="1268413"/>
            <a:ext cx="431800" cy="360362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8</a:t>
            </a:r>
          </a:p>
        </p:txBody>
      </p:sp>
      <p:sp>
        <p:nvSpPr>
          <p:cNvPr id="55312" name="Шестиугольник 55311"/>
          <p:cNvSpPr/>
          <p:nvPr/>
        </p:nvSpPr>
        <p:spPr>
          <a:xfrm>
            <a:off x="7488238" y="908050"/>
            <a:ext cx="396875" cy="360363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9</a:t>
            </a:r>
          </a:p>
        </p:txBody>
      </p:sp>
      <p:sp>
        <p:nvSpPr>
          <p:cNvPr id="55313" name="Шестиугольник 55312"/>
          <p:cNvSpPr/>
          <p:nvPr/>
        </p:nvSpPr>
        <p:spPr>
          <a:xfrm>
            <a:off x="8027988" y="1052513"/>
            <a:ext cx="647700" cy="396875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10</a:t>
            </a:r>
          </a:p>
        </p:txBody>
      </p:sp>
      <p:sp>
        <p:nvSpPr>
          <p:cNvPr id="55314" name="Шестиугольник 55313"/>
          <p:cNvSpPr/>
          <p:nvPr/>
        </p:nvSpPr>
        <p:spPr>
          <a:xfrm>
            <a:off x="8243888" y="260350"/>
            <a:ext cx="666750" cy="576263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11</a:t>
            </a:r>
          </a:p>
        </p:txBody>
      </p:sp>
      <p:sp>
        <p:nvSpPr>
          <p:cNvPr id="55315" name="Шестиугольник 55314"/>
          <p:cNvSpPr/>
          <p:nvPr/>
        </p:nvSpPr>
        <p:spPr>
          <a:xfrm>
            <a:off x="7200900" y="6021388"/>
            <a:ext cx="684213" cy="431800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15</a:t>
            </a:r>
          </a:p>
        </p:txBody>
      </p:sp>
      <p:sp>
        <p:nvSpPr>
          <p:cNvPr id="55316" name="Шестиугольник 55315"/>
          <p:cNvSpPr/>
          <p:nvPr/>
        </p:nvSpPr>
        <p:spPr>
          <a:xfrm>
            <a:off x="8027988" y="5229225"/>
            <a:ext cx="720725" cy="482600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ШПУЛЬНЫЙ КОЛПАЧОК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525" y="1574800"/>
            <a:ext cx="3292475" cy="4525963"/>
          </a:xfrm>
        </p:spPr>
        <p:txBody>
          <a:bodyPr rtlCol="0">
            <a:norm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Установочный палец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2. Прорезь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3. Винт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4. Корпус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5. Пластинчатая пружина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6. Защелка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560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66B198-2FCA-42BF-8F4E-0D7038CC5D3B}" type="slidenum">
              <a:rPr lang="ru-RU" altLang="ru-RU">
                <a:solidFill>
                  <a:schemeClr val="tx2"/>
                </a:solidFill>
              </a:rPr>
              <a:pPr eaLnBrk="1" hangingPunct="1"/>
              <a:t>22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2560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4240212" cy="4240213"/>
          </a:xfr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419475" y="2636838"/>
            <a:ext cx="720725" cy="792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7088" y="4292600"/>
            <a:ext cx="576262" cy="649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Шестиугольник 12"/>
          <p:cNvSpPr/>
          <p:nvPr/>
        </p:nvSpPr>
        <p:spPr>
          <a:xfrm>
            <a:off x="468313" y="4941888"/>
            <a:ext cx="503237" cy="431800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4140200" y="2349500"/>
            <a:ext cx="576263" cy="503238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6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76600" y="5157788"/>
            <a:ext cx="64770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Шестиугольник 16"/>
          <p:cNvSpPr/>
          <p:nvPr/>
        </p:nvSpPr>
        <p:spPr>
          <a:xfrm>
            <a:off x="3924300" y="5589588"/>
            <a:ext cx="503238" cy="360362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779838" y="4059238"/>
            <a:ext cx="396875" cy="46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Шестиугольник 19"/>
          <p:cNvSpPr/>
          <p:nvPr/>
        </p:nvSpPr>
        <p:spPr>
          <a:xfrm>
            <a:off x="4176713" y="3789363"/>
            <a:ext cx="539750" cy="503237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1258888" y="4941888"/>
            <a:ext cx="504825" cy="827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484438" y="4868863"/>
            <a:ext cx="142875" cy="1081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Шестиугольник 24"/>
          <p:cNvSpPr/>
          <p:nvPr/>
        </p:nvSpPr>
        <p:spPr>
          <a:xfrm>
            <a:off x="971550" y="5589588"/>
            <a:ext cx="431800" cy="360362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2124075" y="5768975"/>
            <a:ext cx="503238" cy="468313"/>
          </a:xfrm>
          <a:prstGeom prst="hexag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Практическая  работа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28775"/>
            <a:ext cx="3609975" cy="423862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altLang="ru-RU" sz="2400" smtClean="0"/>
              <a:t>Знакомство с бытовой швейной машиной и  её  составными частями.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altLang="ru-RU" sz="2400" smtClean="0"/>
              <a:t>Заправка верхней и нижней нитки  швейной машины.</a:t>
            </a:r>
          </a:p>
        </p:txBody>
      </p:sp>
      <p:sp>
        <p:nvSpPr>
          <p:cNvPr id="2662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C5E018-7B2C-400E-BC1E-20D2F930CD68}" type="slidenum">
              <a:rPr lang="ru-RU" altLang="ru-RU">
                <a:solidFill>
                  <a:schemeClr val="tx2"/>
                </a:solidFill>
              </a:rPr>
              <a:pPr eaLnBrk="1" hangingPunct="1"/>
              <a:t>23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2662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484313"/>
            <a:ext cx="46529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Вопросы  для  повторения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52975"/>
          </a:xfrm>
        </p:spPr>
        <p:txBody>
          <a:bodyPr rtlCol="0">
            <a:normAutofit lnSpcReduction="10000"/>
          </a:bodyPr>
          <a:lstStyle/>
          <a:p>
            <a:pPr marL="609600" indent="-609600" fontAlgn="auto">
              <a:buFont typeface="Wingdings" pitchFamily="2" charset="2"/>
              <a:buNone/>
              <a:defRPr/>
            </a:pPr>
            <a:r>
              <a:rPr lang="ru-RU" altLang="ru-RU"/>
              <a:t>1.   Кто предложил первый проект швейной машины?</a:t>
            </a:r>
          </a:p>
          <a:p>
            <a:pPr marL="609600" indent="-609600" fontAlgn="auto">
              <a:buFont typeface="Wingdings" pitchFamily="2" charset="2"/>
              <a:buNone/>
              <a:defRPr/>
            </a:pPr>
            <a:r>
              <a:rPr lang="ru-RU" altLang="ru-RU"/>
              <a:t>2.   В каком  году американец Элиас Хоу получает патент на первую машинку с челночным механизмом?</a:t>
            </a:r>
          </a:p>
          <a:p>
            <a:pPr marL="609600" indent="-609600" fontAlgn="auto">
              <a:buFont typeface="Wingdings" pitchFamily="2" charset="2"/>
              <a:buNone/>
              <a:defRPr/>
            </a:pPr>
            <a:r>
              <a:rPr lang="ru-RU" altLang="ru-RU"/>
              <a:t>3.   Кто в 1851 г.  изобрёл машину  с вертикальной  иглой  и прижимной лапкой?</a:t>
            </a:r>
          </a:p>
          <a:p>
            <a:pPr marL="609600" indent="-609600" fontAlgn="auto">
              <a:buFont typeface="Wingdings" pitchFamily="2" charset="2"/>
              <a:buNone/>
              <a:defRPr/>
            </a:pPr>
            <a:r>
              <a:rPr lang="ru-RU" altLang="ru-RU"/>
              <a:t>4.   В  каком году  в  подмосковном городе Подольске  был открыт  завод по сборке швейных машин "Зингер"?</a:t>
            </a:r>
          </a:p>
          <a:p>
            <a:pPr marL="609600" indent="-609600" fontAlgn="auto">
              <a:buFont typeface="Wingdings" pitchFamily="2" charset="2"/>
              <a:buNone/>
              <a:defRPr/>
            </a:pPr>
            <a:r>
              <a:rPr lang="ru-RU" altLang="ru-RU"/>
              <a:t>5.   Какие операции  могут  выполнять современные  швейные машины?</a:t>
            </a:r>
          </a:p>
          <a:p>
            <a:pPr marL="609600" indent="-609600" fontAlgn="auto">
              <a:buFont typeface="Wingdings" pitchFamily="2" charset="2"/>
              <a:buNone/>
              <a:defRPr/>
            </a:pPr>
            <a:r>
              <a:rPr lang="ru-RU" altLang="ru-RU"/>
              <a:t>6.   На какие группы делятся производственные швейные машины?</a:t>
            </a:r>
          </a:p>
          <a:p>
            <a:pPr marL="609600" indent="-609600" fontAlgn="auto">
              <a:buFont typeface="Wingdings" pitchFamily="2" charset="2"/>
              <a:buNone/>
              <a:defRPr/>
            </a:pPr>
            <a:r>
              <a:rPr lang="ru-RU" altLang="ru-RU"/>
              <a:t>7.   Назовите виды приводов в бытовых швейных машинах.</a:t>
            </a:r>
          </a:p>
          <a:p>
            <a:pPr marL="609600" indent="-609600" fontAlgn="auto">
              <a:buFont typeface="Wingdings" pitchFamily="2" charset="2"/>
              <a:buNone/>
              <a:defRPr/>
            </a:pPr>
            <a:r>
              <a:rPr lang="ru-RU" altLang="ru-RU"/>
              <a:t>8.   Назовите движущие части швейной машины.</a:t>
            </a:r>
          </a:p>
          <a:p>
            <a:pPr marL="609600" indent="-609600" fontAlgn="auto">
              <a:buFont typeface="Wingdings" pitchFamily="2" charset="2"/>
              <a:buNone/>
              <a:defRPr/>
            </a:pPr>
            <a:endParaRPr lang="ru-RU" altLang="ru-RU"/>
          </a:p>
          <a:p>
            <a:pPr marL="609600" indent="-609600" fontAlgn="auto">
              <a:buFont typeface="Wingdings" pitchFamily="2" charset="2"/>
              <a:buNone/>
              <a:defRPr/>
            </a:pPr>
            <a:endParaRPr lang="ru-RU" altLang="ru-RU"/>
          </a:p>
          <a:p>
            <a:pPr marL="609600" indent="-609600" fontAlgn="auto">
              <a:buFont typeface="Arial" pitchFamily="34" charset="0"/>
              <a:buNone/>
              <a:defRPr/>
            </a:pPr>
            <a:endParaRPr lang="ru-RU" altLang="ru-RU"/>
          </a:p>
          <a:p>
            <a:pPr marL="609600" indent="-609600" fontAlgn="auto">
              <a:buFont typeface="Wingdings" pitchFamily="2" charset="2"/>
              <a:buAutoNum type="arabicPeriod"/>
              <a:defRPr/>
            </a:pPr>
            <a:endParaRPr lang="ru-RU" altLang="ru-RU"/>
          </a:p>
          <a:p>
            <a:pPr marL="609600" indent="-609600" fontAlgn="auto">
              <a:buFont typeface="Wingdings" pitchFamily="2" charset="2"/>
              <a:buAutoNum type="arabicPeriod"/>
              <a:defRPr/>
            </a:pPr>
            <a:endParaRPr lang="ru-RU" altLang="ru-RU"/>
          </a:p>
        </p:txBody>
      </p:sp>
      <p:sp>
        <p:nvSpPr>
          <p:cNvPr id="2765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BDD94-84DE-4C17-AE93-1265400CBF08}" type="slidenum">
              <a:rPr lang="ru-RU" altLang="ru-RU">
                <a:solidFill>
                  <a:schemeClr val="tx2"/>
                </a:solidFill>
              </a:rPr>
              <a:pPr eaLnBrk="1" hangingPunct="1"/>
              <a:t>24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 smtClean="0"/>
              <a:t>Источники информации</a:t>
            </a:r>
            <a:endParaRPr lang="ru-RU" altLang="ru-RU" sz="32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ru-RU" altLang="ru-RU" sz="2400" smtClean="0"/>
          </a:p>
        </p:txBody>
      </p:sp>
      <p:sp>
        <p:nvSpPr>
          <p:cNvPr id="2867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34F07F-F390-449F-AC4E-33EB3BE38FFB}" type="slidenum">
              <a:rPr lang="ru-RU" altLang="ru-RU">
                <a:solidFill>
                  <a:schemeClr val="tx2"/>
                </a:solidFill>
              </a:rPr>
              <a:pPr eaLnBrk="1" hangingPunct="1"/>
              <a:t>25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Первые  проекты </a:t>
            </a:r>
            <a:br>
              <a:rPr lang="ru-RU" altLang="ru-RU" sz="3200" b="1" dirty="0"/>
            </a:br>
            <a:r>
              <a:rPr lang="ru-RU" altLang="ru-RU" sz="3200" b="1" dirty="0"/>
              <a:t>швейных  машин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1989138"/>
            <a:ext cx="4032448" cy="4165600"/>
          </a:xfrm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ru-RU" altLang="ru-RU" sz="2400" dirty="0"/>
              <a:t>Первый проект швейной машины был предложен в конце 15 века Леонардом да Винчи, но так и остался невоплощенным. </a:t>
            </a:r>
            <a:endParaRPr lang="ru-RU" altLang="ru-RU" sz="2400" dirty="0" smtClean="0"/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2400" dirty="0"/>
          </a:p>
        </p:txBody>
      </p:sp>
      <p:sp>
        <p:nvSpPr>
          <p:cNvPr id="61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3FEB6-A063-4850-B2BB-46BD97D7ECDB}" type="slidenum">
              <a:rPr lang="ru-RU" altLang="ru-RU">
                <a:solidFill>
                  <a:schemeClr val="tx2"/>
                </a:solidFill>
              </a:rPr>
              <a:pPr eaLnBrk="1" hangingPunct="1"/>
              <a:t>3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1989138"/>
            <a:ext cx="33845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1" name="Объект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3292475" cy="4525962"/>
          </a:xfrm>
        </p:spPr>
        <p:txBody>
          <a:bodyPr/>
          <a:lstStyle/>
          <a:p>
            <a:pPr>
              <a:buClr>
                <a:srgbClr val="00007D"/>
              </a:buClr>
            </a:pPr>
            <a:r>
              <a:rPr lang="ru-RU" altLang="ru-RU" sz="2400" dirty="0" smtClean="0">
                <a:solidFill>
                  <a:srgbClr val="000000"/>
                </a:solidFill>
              </a:rPr>
              <a:t>В 1755г. немец Карл </a:t>
            </a:r>
            <a:r>
              <a:rPr lang="ru-RU" altLang="ru-RU" sz="2400" dirty="0" err="1" smtClean="0">
                <a:solidFill>
                  <a:srgbClr val="000000"/>
                </a:solidFill>
              </a:rPr>
              <a:t>Вейзенталь</a:t>
            </a:r>
            <a:r>
              <a:rPr lang="ru-RU" altLang="ru-RU" sz="2400" dirty="0" smtClean="0">
                <a:solidFill>
                  <a:srgbClr val="000000"/>
                </a:solidFill>
              </a:rPr>
              <a:t> получил патент на швейную машину, копирующую образование стежков в ручную. </a:t>
            </a:r>
          </a:p>
          <a:p>
            <a:endParaRPr lang="ru-RU" dirty="0" smtClean="0"/>
          </a:p>
        </p:txBody>
      </p:sp>
      <p:pic>
        <p:nvPicPr>
          <p:cNvPr id="7172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060575"/>
            <a:ext cx="5338763" cy="3070225"/>
          </a:xfrm>
        </p:spPr>
      </p:pic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ED9D04-1A6C-476B-9632-128C656D431E}" type="slidenum">
              <a:rPr lang="ru-RU" altLang="ru-RU">
                <a:solidFill>
                  <a:schemeClr val="tx2"/>
                </a:solidFill>
              </a:rPr>
              <a:pPr eaLnBrk="1" hangingPunct="1"/>
              <a:t>4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700213"/>
            <a:ext cx="3292475" cy="4525962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rgbClr val="00007D"/>
              </a:buClr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В 1790г англичанин Томас </a:t>
            </a:r>
            <a:r>
              <a:rPr lang="ru-RU" altLang="ru-RU" sz="2400" dirty="0" err="1">
                <a:solidFill>
                  <a:srgbClr val="000000"/>
                </a:solidFill>
              </a:rPr>
              <a:t>Сент</a:t>
            </a:r>
            <a:r>
              <a:rPr lang="ru-RU" altLang="ru-RU" sz="2400" dirty="0">
                <a:solidFill>
                  <a:srgbClr val="000000"/>
                </a:solidFill>
              </a:rPr>
              <a:t> изобрел швейную машину для пошива сапог. Машина имела ручной привод, заготовки сапог перемещались относительно иглы рукой.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19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16113"/>
            <a:ext cx="4643438" cy="3673475"/>
          </a:xfrm>
        </p:spPr>
      </p:pic>
      <p:sp>
        <p:nvSpPr>
          <p:cNvPr id="81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523D14-AE0C-4157-90CD-52E232B09561}" type="slidenum">
              <a:rPr lang="ru-RU" altLang="ru-RU">
                <a:solidFill>
                  <a:schemeClr val="tx2"/>
                </a:solidFill>
              </a:rPr>
              <a:pPr eaLnBrk="1" hangingPunct="1"/>
              <a:t>5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700213"/>
            <a:ext cx="3959225" cy="4525962"/>
          </a:xfrm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buClr>
                <a:srgbClr val="00007D"/>
              </a:buClr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Более совершенная машина однониточного цепного переплетения была создана французом Б. </a:t>
            </a:r>
            <a:r>
              <a:rPr lang="ru-RU" altLang="ru-RU" sz="2400" dirty="0" err="1">
                <a:solidFill>
                  <a:srgbClr val="000000"/>
                </a:solidFill>
              </a:rPr>
              <a:t>Тимонье</a:t>
            </a:r>
            <a:r>
              <a:rPr lang="ru-RU" altLang="ru-RU" sz="2400" dirty="0">
                <a:solidFill>
                  <a:srgbClr val="000000"/>
                </a:solidFill>
              </a:rPr>
              <a:t>. </a:t>
            </a:r>
          </a:p>
          <a:p>
            <a:pPr fontAlgn="auto">
              <a:lnSpc>
                <a:spcPct val="120000"/>
              </a:lnSpc>
              <a:buClr>
                <a:srgbClr val="00007D"/>
              </a:buClr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Все эти машины не получили широкого практического применения.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0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73238"/>
            <a:ext cx="3867150" cy="4321175"/>
          </a:xfrm>
        </p:spPr>
      </p:pic>
      <p:sp>
        <p:nvSpPr>
          <p:cNvPr id="922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471A92-46DF-46AC-BF37-27D1B9292D4A}" type="slidenum">
              <a:rPr lang="ru-RU" altLang="ru-RU">
                <a:solidFill>
                  <a:schemeClr val="tx2"/>
                </a:solidFill>
              </a:rPr>
              <a:pPr eaLnBrk="1" hangingPunct="1"/>
              <a:t>6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223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Первая  машина </a:t>
            </a:r>
            <a:br>
              <a:rPr lang="ru-RU" altLang="ru-RU" sz="3200" b="1" dirty="0"/>
            </a:br>
            <a:r>
              <a:rPr lang="ru-RU" altLang="ru-RU" sz="3200" b="1" dirty="0"/>
              <a:t>с челночным  механизмом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3839" y="1772815"/>
            <a:ext cx="4420169" cy="2232249"/>
          </a:xfrm>
        </p:spPr>
        <p:txBody>
          <a:bodyPr/>
          <a:lstStyle/>
          <a:p>
            <a:r>
              <a:rPr lang="ru-RU" altLang="ru-RU" sz="2400" dirty="0" smtClean="0"/>
              <a:t>В 1845 году американец Элиас Хоу получает патент на первую машинку с челночным механизмом.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altLang="ru-RU" sz="2400" dirty="0" smtClean="0"/>
          </a:p>
          <a:p>
            <a:pPr>
              <a:lnSpc>
                <a:spcPct val="90000"/>
              </a:lnSpc>
            </a:pPr>
            <a:endParaRPr lang="ru-RU" altLang="ru-RU" sz="2400" dirty="0" smtClean="0"/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7CE5F-B78D-49A1-B2F1-A3D762DE153B}" type="slidenum">
              <a:rPr lang="ru-RU" altLang="ru-RU">
                <a:solidFill>
                  <a:schemeClr val="tx2"/>
                </a:solidFill>
              </a:rPr>
              <a:pPr eaLnBrk="1" hangingPunct="1"/>
              <a:t>7</a:t>
            </a:fld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10246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t="11710" r="6349" b="24019"/>
          <a:stretch/>
        </p:blipFill>
        <p:spPr bwMode="auto">
          <a:xfrm>
            <a:off x="5292080" y="1556791"/>
            <a:ext cx="3220219" cy="377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573016"/>
            <a:ext cx="3175876" cy="28083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68417" y="5589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/>
              <a:t>Данная машинка  заменяла труд пяти портных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19256" cy="1371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Изобретение  швейной  </a:t>
            </a:r>
            <a:r>
              <a:rPr lang="ru-RU" altLang="ru-RU" sz="3200" b="1" dirty="0" smtClean="0"/>
              <a:t>машины  </a:t>
            </a:r>
            <a:r>
              <a:rPr lang="ru-RU" altLang="ru-RU" sz="3200" b="1" dirty="0"/>
              <a:t>с  ножным  приводом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464050"/>
          </a:xfrm>
        </p:spPr>
        <p:txBody>
          <a:bodyPr rtlCol="0">
            <a:normAutofit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altLang="ru-RU" sz="2400" dirty="0"/>
              <a:t>Последующими изобретателями, швейная машина была усовершенствована. 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altLang="ru-RU" sz="2400" dirty="0"/>
              <a:t>В первых машинах А. Вильсона (1850г.) и </a:t>
            </a:r>
            <a:r>
              <a:rPr lang="ru-RU" altLang="ru-RU" sz="2400" dirty="0" err="1"/>
              <a:t>И</a:t>
            </a:r>
            <a:r>
              <a:rPr lang="ru-RU" altLang="ru-RU" sz="2400" dirty="0"/>
              <a:t>. Зингера (1851г.) игле сообщалось вертикальное движение, а материалы прижатые лапкой, располагались на горизонтальной платформе. 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altLang="ru-RU" sz="2400" dirty="0"/>
              <a:t>Прерывистое перемещение материалов осуществлялось зубчатым колесом, а затем зубчатой пластиной (рейкой).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altLang="ru-RU" sz="2400" dirty="0"/>
              <a:t>Здесь швейная машина была практически доведена до совершенного вида</a:t>
            </a:r>
            <a:r>
              <a:rPr lang="ru-RU" altLang="ru-RU" sz="2800" dirty="0"/>
              <a:t>.</a:t>
            </a:r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9A193-A2A4-4640-B2F0-C3058EEFAE7D}" type="slidenum">
              <a:rPr lang="ru-RU" altLang="ru-RU">
                <a:solidFill>
                  <a:schemeClr val="tx2"/>
                </a:solidFill>
              </a:rPr>
              <a:pPr eaLnBrk="1" hangingPunct="1"/>
              <a:t>8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dirty="0"/>
              <a:t>Исаак  </a:t>
            </a:r>
            <a:r>
              <a:rPr lang="ru-RU" altLang="ru-RU" sz="3200" b="1" dirty="0" err="1"/>
              <a:t>Меррит</a:t>
            </a:r>
            <a:r>
              <a:rPr lang="ru-RU" altLang="ru-RU" sz="3200" b="1" dirty="0"/>
              <a:t>  </a:t>
            </a:r>
            <a:r>
              <a:rPr lang="ru-RU" altLang="ru-RU" sz="3200" b="1" dirty="0" smtClean="0"/>
              <a:t>Зингер</a:t>
            </a:r>
            <a:br>
              <a:rPr lang="ru-RU" altLang="ru-RU" sz="3200" b="1" dirty="0" smtClean="0"/>
            </a:br>
            <a:endParaRPr lang="ru-RU" altLang="ru-RU" sz="3200" b="1" dirty="0"/>
          </a:p>
        </p:txBody>
      </p:sp>
      <p:pic>
        <p:nvPicPr>
          <p:cNvPr id="12291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177925"/>
            <a:ext cx="3455988" cy="4884738"/>
          </a:xfrm>
        </p:spPr>
      </p:pic>
      <p:sp>
        <p:nvSpPr>
          <p:cNvPr id="1229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" y="1484313"/>
            <a:ext cx="4043363" cy="4383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mtClean="0"/>
              <a:t> </a:t>
            </a:r>
            <a:r>
              <a:rPr lang="ru-RU" altLang="ru-RU" sz="2400" smtClean="0"/>
              <a:t>На вопрос: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/>
              <a:t>   «Кто изобрел швейную машину?" - большинство, не задумываясь, ответят - Зингер. </a:t>
            </a:r>
          </a:p>
          <a:p>
            <a:pPr>
              <a:lnSpc>
                <a:spcPct val="80000"/>
              </a:lnSpc>
            </a:pPr>
            <a:r>
              <a:rPr lang="ru-RU" altLang="ru-RU" sz="2400" smtClean="0"/>
              <a:t>Названная в честь своего основателя корпорация "Зингер", крупнейший в мире производитель швейных машинок, уже более150 лет.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smtClean="0"/>
          </a:p>
          <a:p>
            <a:pPr>
              <a:lnSpc>
                <a:spcPct val="80000"/>
              </a:lnSpc>
            </a:pPr>
            <a:endParaRPr lang="ru-RU" altLang="ru-RU" sz="2400" smtClean="0"/>
          </a:p>
        </p:txBody>
      </p:sp>
      <p:sp>
        <p:nvSpPr>
          <p:cNvPr id="1229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265A6A-EAFF-4A64-8BA7-DBCA35AA1EF2}" type="slidenum">
              <a:rPr lang="ru-RU" altLang="ru-RU">
                <a:solidFill>
                  <a:schemeClr val="tx2"/>
                </a:solidFill>
              </a:rPr>
              <a:pPr eaLnBrk="1" hangingPunct="1"/>
              <a:t>9</a:t>
            </a:fld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387</TotalTime>
  <Words>970</Words>
  <Application>Microsoft Office PowerPoint</Application>
  <PresentationFormat>Экран (4:3)</PresentationFormat>
  <Paragraphs>172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Главная</vt:lpstr>
      <vt:lpstr>ИСТОРИЯ   СОЗДАНИЯ ШВЕЙНОЙ  МАШИНЫ</vt:lpstr>
      <vt:lpstr>Содержание </vt:lpstr>
      <vt:lpstr>Первые  проекты  швейных  машин</vt:lpstr>
      <vt:lpstr>Презентация PowerPoint</vt:lpstr>
      <vt:lpstr>Презентация PowerPoint</vt:lpstr>
      <vt:lpstr>Презентация PowerPoint</vt:lpstr>
      <vt:lpstr>Первая  машина  с челночным  механизмом</vt:lpstr>
      <vt:lpstr>Изобретение  швейной  машины  с  ножным  приводом</vt:lpstr>
      <vt:lpstr>Исаак  Меррит  Зингер </vt:lpstr>
      <vt:lpstr>История развития  швейных  машин  в России</vt:lpstr>
      <vt:lpstr>Подольский завод </vt:lpstr>
      <vt:lpstr>Швейная   машина  производства  Германии </vt:lpstr>
      <vt:lpstr>Сапожная  швейная  машина </vt:lpstr>
      <vt:lpstr>Швейная  машина «Гоу» США </vt:lpstr>
      <vt:lpstr>Швейная  машина  «Зингер» </vt:lpstr>
      <vt:lpstr>Швейная  машина  «Дюркопп»  Германия</vt:lpstr>
      <vt:lpstr>Современные  швейные  машины с программным  управлением</vt:lpstr>
      <vt:lpstr>Принцип формирования челночного стежка</vt:lpstr>
      <vt:lpstr>Классификация швейных машин</vt:lpstr>
      <vt:lpstr>Виды  приводов</vt:lpstr>
      <vt:lpstr>Основные  детали  и  узлы  швейной  машины</vt:lpstr>
      <vt:lpstr>ШПУЛЬНЫЙ КОЛПАЧОК</vt:lpstr>
      <vt:lpstr>Практическая  работа</vt:lpstr>
      <vt:lpstr>Вопросы  для  повторения</vt:lpstr>
      <vt:lpstr>Источники информации</vt:lpstr>
    </vt:vector>
  </TitlesOfParts>
  <Company>Семья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СОЗДАНИЯ ШВЕЙНОЙ МАШИНЫ</dc:title>
  <dc:creator>Савкина Ю.К.</dc:creator>
  <cp:lastModifiedBy>Admin</cp:lastModifiedBy>
  <cp:revision>37</cp:revision>
  <dcterms:created xsi:type="dcterms:W3CDTF">2011-04-07T10:05:54Z</dcterms:created>
  <dcterms:modified xsi:type="dcterms:W3CDTF">2015-01-26T11:35:39Z</dcterms:modified>
</cp:coreProperties>
</file>