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3C8"/>
    <a:srgbClr val="003DB8"/>
    <a:srgbClr val="89056D"/>
    <a:srgbClr val="C26B5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0361F-D79B-49A3-89EC-395F8AC31AE9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ACBA3-E6B8-418E-9884-DAB12F4656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ACBA3-E6B8-418E-9884-DAB12F46565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C5C06-B7A1-42A1-8E5E-F0FDCEBDC476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E6C88-FEFA-48FE-8C12-318919702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C5C06-B7A1-42A1-8E5E-F0FDCEBDC476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E6C88-FEFA-48FE-8C12-318919702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C5C06-B7A1-42A1-8E5E-F0FDCEBDC476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E6C88-FEFA-48FE-8C12-318919702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C5C06-B7A1-42A1-8E5E-F0FDCEBDC476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E6C88-FEFA-48FE-8C12-318919702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C5C06-B7A1-42A1-8E5E-F0FDCEBDC476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E6C88-FEFA-48FE-8C12-318919702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C5C06-B7A1-42A1-8E5E-F0FDCEBDC476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E6C88-FEFA-48FE-8C12-318919702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C5C06-B7A1-42A1-8E5E-F0FDCEBDC476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E6C88-FEFA-48FE-8C12-318919702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C5C06-B7A1-42A1-8E5E-F0FDCEBDC476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E6C88-FEFA-48FE-8C12-318919702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C5C06-B7A1-42A1-8E5E-F0FDCEBDC476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E6C88-FEFA-48FE-8C12-318919702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C5C06-B7A1-42A1-8E5E-F0FDCEBDC476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E6C88-FEFA-48FE-8C12-318919702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C5C06-B7A1-42A1-8E5E-F0FDCEBDC476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E6C88-FEFA-48FE-8C12-318919702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C5C06-B7A1-42A1-8E5E-F0FDCEBDC476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E6C88-FEFA-48FE-8C12-318919702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25.gif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2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2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7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1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Relationship Id="rId9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s1.directupload.net/images/110316/p627jwse.gif" TargetMode="External"/><Relationship Id="rId13" Type="http://schemas.openxmlformats.org/officeDocument/2006/relationships/hyperlink" Target="http://www.gifmania.ru/Animated-Gifs-Zhivotnyye/Animations-Mlekopitayushchikh/Images-Monkeys/Monkeys-88109.gif" TargetMode="External"/><Relationship Id="rId3" Type="http://schemas.openxmlformats.org/officeDocument/2006/relationships/hyperlink" Target="http://cs627129.vk.me/v627129414/8444/Uy28ysBnaXE.jpg" TargetMode="External"/><Relationship Id="rId7" Type="http://schemas.openxmlformats.org/officeDocument/2006/relationships/hyperlink" Target="http://www.elementsbathandbody.com/images/T/MonkeyFart.jpg" TargetMode="External"/><Relationship Id="rId12" Type="http://schemas.openxmlformats.org/officeDocument/2006/relationships/hyperlink" Target="http://scienceonthewildside.com/monkey_jumping_hg_clr.gif" TargetMode="External"/><Relationship Id="rId17" Type="http://schemas.openxmlformats.org/officeDocument/2006/relationships/image" Target="../media/image2.jpeg"/><Relationship Id="rId2" Type="http://schemas.openxmlformats.org/officeDocument/2006/relationships/image" Target="../media/image1.jpeg"/><Relationship Id="rId16" Type="http://schemas.openxmlformats.org/officeDocument/2006/relationships/hyperlink" Target="http://900igr.net/datai/russkij-jazyk/Deeprichastie-oborot/0024-017-Deeprichastie-oborot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44.tinypic.com/nx5761.jpg" TargetMode="External"/><Relationship Id="rId11" Type="http://schemas.openxmlformats.org/officeDocument/2006/relationships/hyperlink" Target="http://www.the-site.name/images/animals/monkey5.GIF" TargetMode="External"/><Relationship Id="rId5" Type="http://schemas.openxmlformats.org/officeDocument/2006/relationships/hyperlink" Target="http://s1.directupload.net/images/110316/yt9kysep.gif" TargetMode="External"/><Relationship Id="rId15" Type="http://schemas.openxmlformats.org/officeDocument/2006/relationships/hyperlink" Target="http://animashki.kak2z.org/pic/3/jivotniea-1885.gif" TargetMode="External"/><Relationship Id="rId10" Type="http://schemas.openxmlformats.org/officeDocument/2006/relationships/hyperlink" Target="http://www.animated-gifs.eu/alphabet-monkey-3/0014.gif" TargetMode="External"/><Relationship Id="rId4" Type="http://schemas.openxmlformats.org/officeDocument/2006/relationships/hyperlink" Target="https://cdn.scratch.mit.edu/static/site/users/avatars/895/5704.png" TargetMode="External"/><Relationship Id="rId9" Type="http://schemas.openxmlformats.org/officeDocument/2006/relationships/hyperlink" Target="http://www.nivagold.ru/raznoe3/ner/132/Photo%20038.gif" TargetMode="External"/><Relationship Id="rId14" Type="http://schemas.openxmlformats.org/officeDocument/2006/relationships/hyperlink" Target="http://www.gifmania.com.tr/Hareketli-Gifler-Nesneler/Gif-Resimleri-Oyuncaklar/Animasyonlar-Pelus-Hayvanlar/Dolmas-Maymunlar/Dolmas-Maymunlar-89233.gif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thumbs.dreamstime.com/z/%D0%BE%D0%B1%D0%B5%D0%B7%D1%8C%D1%8F%D0%BD%D0%B0-hamming-29620925.jpg" TargetMode="External"/><Relationship Id="rId13" Type="http://schemas.openxmlformats.org/officeDocument/2006/relationships/hyperlink" Target="http://sd.uploads.ru/t/eSJtu.gif" TargetMode="External"/><Relationship Id="rId18" Type="http://schemas.openxmlformats.org/officeDocument/2006/relationships/image" Target="../media/image2.jpeg"/><Relationship Id="rId3" Type="http://schemas.openxmlformats.org/officeDocument/2006/relationships/hyperlink" Target="http://fs00.infourok.ru/images/doc/233/94956/3/img15.jpg" TargetMode="External"/><Relationship Id="rId7" Type="http://schemas.openxmlformats.org/officeDocument/2006/relationships/hyperlink" Target="http://www.picshare.ru/uploads/140220/srA50jOFNV.png" TargetMode="External"/><Relationship Id="rId12" Type="http://schemas.openxmlformats.org/officeDocument/2006/relationships/hyperlink" Target="http://content.foto.mail.ru/mail/nadvol53/_animated/i-2210.gif" TargetMode="External"/><Relationship Id="rId17" Type="http://schemas.openxmlformats.org/officeDocument/2006/relationships/hyperlink" Target="http://images.nana10.co.il/upload/22006/IsraBlog/203626/posts/5039197.gif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://www.surprisse.com/muscards/view/2014/10/28/fod1555cd034162a151923ad671d5adls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elinetciler.org/resimler/2009/09/1289.gif" TargetMode="External"/><Relationship Id="rId11" Type="http://schemas.openxmlformats.org/officeDocument/2006/relationships/hyperlink" Target="http://i876.photobucket.com/albums/ab324/WhiteLotus_21/emoticons/KISS20MY20ASS.gif" TargetMode="External"/><Relationship Id="rId5" Type="http://schemas.openxmlformats.org/officeDocument/2006/relationships/hyperlink" Target="http://www.nivagold.ru/raznoe/obezany/Photo%20044.gif" TargetMode="External"/><Relationship Id="rId15" Type="http://schemas.openxmlformats.org/officeDocument/2006/relationships/hyperlink" Target="http://www.gifmania.com.tr/Hareketli-Gifler-Hayvanlar/Gif-Resimleri-Memeliler/Animasyonlar-Maymunlar/Maymunlar-88103.gif" TargetMode="External"/><Relationship Id="rId10" Type="http://schemas.openxmlformats.org/officeDocument/2006/relationships/hyperlink" Target="http://i72.photobucket.com/albums/i180/diggersstory/gifs/singe-gym-1.gif" TargetMode="External"/><Relationship Id="rId4" Type="http://schemas.openxmlformats.org/officeDocument/2006/relationships/hyperlink" Target="http://s60.radikal.ru/i168/1308/6c/719884ab4ea0.gif" TargetMode="External"/><Relationship Id="rId9" Type="http://schemas.openxmlformats.org/officeDocument/2006/relationships/hyperlink" Target="http://kartinki-vernisazh.ru/_ph/54/1/207166784.jpg" TargetMode="External"/><Relationship Id="rId14" Type="http://schemas.openxmlformats.org/officeDocument/2006/relationships/hyperlink" Target="http://www.playcast.ru/uploads/2015/09/09/15005371.gif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1.jpeg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Public\Music\&#1076;&#1083;&#1103;%20&#1092;&#1080;&#1079;%20&#1084;&#1080;&#1085;&#1091;&#1090;&#1086;&#1082;\fizminutka_-_My_-_vesyolye_martyshki_(xMusic.me).mp3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10" Type="http://schemas.openxmlformats.org/officeDocument/2006/relationships/image" Target="../media/image8.gif"/><Relationship Id="rId4" Type="http://schemas.openxmlformats.org/officeDocument/2006/relationships/image" Target="../media/image3.gif"/><Relationship Id="rId9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2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9134" cy="691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68"/>
            </a:avLst>
          </a:prstGeom>
          <a:blipFill>
            <a:blip r:embed="rId3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Управляющая кнопка: сведения 3">
            <a:hlinkClick r:id="" action="ppaction://hlinkshowjump?jump=lastslide" highlightClick="1"/>
          </p:cNvPr>
          <p:cNvSpPr/>
          <p:nvPr/>
        </p:nvSpPr>
        <p:spPr>
          <a:xfrm>
            <a:off x="8748464" y="72008"/>
            <a:ext cx="288032" cy="260648"/>
          </a:xfrm>
          <a:prstGeom prst="actionButtonInformation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594262" y="1484784"/>
            <a:ext cx="595547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0043C8"/>
                </a:solidFill>
              </a:rPr>
              <a:t>Физминутка</a:t>
            </a:r>
            <a:endParaRPr lang="ru-RU" sz="4000" b="1" dirty="0" smtClean="0">
              <a:solidFill>
                <a:srgbClr val="0043C8"/>
              </a:solidFill>
            </a:endParaRPr>
          </a:p>
          <a:p>
            <a:pPr algn="ctr"/>
            <a:r>
              <a:rPr lang="ru-RU" sz="4400" b="1" dirty="0" smtClean="0">
                <a:solidFill>
                  <a:srgbClr val="0043C8"/>
                </a:solidFill>
              </a:rPr>
              <a:t>«Забавные мартышки»</a:t>
            </a:r>
            <a:endParaRPr lang="ru-RU" sz="4400" b="1" dirty="0">
              <a:solidFill>
                <a:srgbClr val="0043C8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20358" y="5733256"/>
            <a:ext cx="31032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Тутубалина</a:t>
            </a:r>
            <a:r>
              <a:rPr lang="ru-RU" dirty="0" smtClean="0"/>
              <a:t> Дина Алексеевна</a:t>
            </a:r>
          </a:p>
          <a:p>
            <a:r>
              <a:rPr lang="ru-RU" dirty="0" smtClean="0"/>
              <a:t>учитель математики Спец ПУ </a:t>
            </a:r>
          </a:p>
          <a:p>
            <a:r>
              <a:rPr lang="ru-RU" dirty="0" smtClean="0"/>
              <a:t>г. Орлова Кировской области</a:t>
            </a:r>
            <a:endParaRPr lang="ru-RU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748464" y="6453336"/>
            <a:ext cx="323528" cy="332656"/>
          </a:xfrm>
          <a:prstGeom prst="actionButtonForwardNex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4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2852936"/>
            <a:ext cx="1928942" cy="1527722"/>
          </a:xfrm>
          <a:prstGeom prst="rect">
            <a:avLst/>
          </a:prstGeom>
        </p:spPr>
      </p:pic>
      <p:pic>
        <p:nvPicPr>
          <p:cNvPr id="6" name="Рисунок 5" descr="43.gif"/>
          <p:cNvPicPr>
            <a:picLocks noChangeAspect="1"/>
          </p:cNvPicPr>
          <p:nvPr/>
        </p:nvPicPr>
        <p:blipFill>
          <a:blip r:embed="rId3" cstate="print">
            <a:lum bright="10000" contrast="-59000"/>
          </a:blip>
          <a:stretch>
            <a:fillRect/>
          </a:stretch>
        </p:blipFill>
        <p:spPr>
          <a:xfrm flipV="1">
            <a:off x="2555776" y="4437112"/>
            <a:ext cx="1928942" cy="864096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146" name="Picture 2" descr="http://www.playcast.ru/uploads/2015/09/09/15005371.gif"/>
          <p:cNvPicPr>
            <a:picLocks noChangeAspect="1" noChangeArrowheads="1" noCrop="1"/>
          </p:cNvPicPr>
          <p:nvPr/>
        </p:nvPicPr>
        <p:blipFill>
          <a:blip r:embed="rId4" cstate="print">
            <a:lum bright="-7000"/>
          </a:blip>
          <a:srcRect/>
          <a:stretch>
            <a:fillRect/>
          </a:stretch>
        </p:blipFill>
        <p:spPr bwMode="auto">
          <a:xfrm>
            <a:off x="0" y="1"/>
            <a:ext cx="6012160" cy="2959084"/>
          </a:xfrm>
          <a:prstGeom prst="rect">
            <a:avLst/>
          </a:prstGeom>
          <a:noFill/>
        </p:spPr>
      </p:pic>
      <p:pic>
        <p:nvPicPr>
          <p:cNvPr id="8" name="Рисунок 7" descr="3.jpg"/>
          <p:cNvPicPr>
            <a:picLocks noChangeAspect="1"/>
          </p:cNvPicPr>
          <p:nvPr/>
        </p:nvPicPr>
        <p:blipFill>
          <a:blip r:embed="rId5" cstate="print">
            <a:lum bright="-5000" contrast="33000"/>
          </a:blip>
          <a:stretch>
            <a:fillRect/>
          </a:stretch>
        </p:blipFill>
        <p:spPr>
          <a:xfrm>
            <a:off x="251520" y="-171400"/>
            <a:ext cx="2232248" cy="256052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9" name="Рамка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68"/>
            </a:avLst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Рисунок 9" descr="43.gif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9000" contrast="35000"/>
          </a:blip>
          <a:stretch>
            <a:fillRect/>
          </a:stretch>
        </p:blipFill>
        <p:spPr>
          <a:xfrm>
            <a:off x="6588224" y="5157192"/>
            <a:ext cx="2056564" cy="162880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4" name="Рисунок 3" descr="43.gif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6000" contrast="16000"/>
          </a:blip>
          <a:stretch>
            <a:fillRect/>
          </a:stretch>
        </p:blipFill>
        <p:spPr>
          <a:xfrm>
            <a:off x="6156176" y="1268760"/>
            <a:ext cx="1368152" cy="1083577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944"/>
            <a:ext cx="9144000" cy="6839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5.gif"/>
          <p:cNvPicPr>
            <a:picLocks noChangeAspect="1"/>
          </p:cNvPicPr>
          <p:nvPr/>
        </p:nvPicPr>
        <p:blipFill>
          <a:blip r:embed="rId3" cstate="print">
            <a:lum bright="-9000" contrast="1000"/>
          </a:blip>
          <a:stretch>
            <a:fillRect/>
          </a:stretch>
        </p:blipFill>
        <p:spPr>
          <a:xfrm>
            <a:off x="6660232" y="3237836"/>
            <a:ext cx="1728192" cy="232483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4" name="Рисунок 3" descr="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79512" y="2708920"/>
            <a:ext cx="1598468" cy="2012429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6" name="Рисунок 5" descr="54.jpg"/>
          <p:cNvPicPr>
            <a:picLocks noChangeAspect="1"/>
          </p:cNvPicPr>
          <p:nvPr/>
        </p:nvPicPr>
        <p:blipFill>
          <a:blip r:embed="rId4" cstate="print">
            <a:lum bright="-13000" contrast="6000"/>
          </a:blip>
          <a:stretch>
            <a:fillRect/>
          </a:stretch>
        </p:blipFill>
        <p:spPr>
          <a:xfrm>
            <a:off x="5436096" y="1442674"/>
            <a:ext cx="1512168" cy="1954322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68"/>
            </a:avLst>
          </a:prstGeom>
          <a:blipFill>
            <a:blip r:embed="rId5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9134" cy="691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3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51520" y="2996952"/>
            <a:ext cx="1332656" cy="1671344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4" name="Рисунок 3" descr="38.gif"/>
          <p:cNvPicPr>
            <a:picLocks noChangeAspect="1"/>
          </p:cNvPicPr>
          <p:nvPr/>
        </p:nvPicPr>
        <p:blipFill>
          <a:blip r:embed="rId3" cstate="print">
            <a:lum bright="-3000" contrast="-3000"/>
          </a:blip>
          <a:stretch>
            <a:fillRect/>
          </a:stretch>
        </p:blipFill>
        <p:spPr>
          <a:xfrm>
            <a:off x="6588224" y="3717032"/>
            <a:ext cx="1535681" cy="1980221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5" name="Рисунок 4" descr="13.gif"/>
          <p:cNvPicPr>
            <a:picLocks noChangeAspect="1"/>
          </p:cNvPicPr>
          <p:nvPr/>
        </p:nvPicPr>
        <p:blipFill>
          <a:blip r:embed="rId4" cstate="print">
            <a:lum bright="-9000" contrast="33000"/>
          </a:blip>
          <a:stretch>
            <a:fillRect/>
          </a:stretch>
        </p:blipFill>
        <p:spPr>
          <a:xfrm flipH="1">
            <a:off x="1979712" y="1772816"/>
            <a:ext cx="1877298" cy="1753357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68"/>
            </a:avLst>
          </a:prstGeom>
          <a:blipFill>
            <a:blip r:embed="rId5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9134" cy="691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40.gif"/>
          <p:cNvPicPr>
            <a:picLocks noChangeAspect="1"/>
          </p:cNvPicPr>
          <p:nvPr/>
        </p:nvPicPr>
        <p:blipFill>
          <a:blip r:embed="rId3" cstate="print">
            <a:lum bright="-9000" contrast="2000"/>
          </a:blip>
          <a:stretch>
            <a:fillRect/>
          </a:stretch>
        </p:blipFill>
        <p:spPr>
          <a:xfrm>
            <a:off x="6804248" y="4005064"/>
            <a:ext cx="1586046" cy="2348569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12700"/>
          </a:effectLst>
        </p:spPr>
      </p:pic>
      <p:pic>
        <p:nvPicPr>
          <p:cNvPr id="4" name="Рисунок 3" descr="27.gif"/>
          <p:cNvPicPr>
            <a:picLocks noChangeAspect="1"/>
          </p:cNvPicPr>
          <p:nvPr/>
        </p:nvPicPr>
        <p:blipFill>
          <a:blip r:embed="rId4" cstate="print">
            <a:lum bright="-4000" contrast="27000"/>
          </a:blip>
          <a:stretch>
            <a:fillRect/>
          </a:stretch>
        </p:blipFill>
        <p:spPr>
          <a:xfrm>
            <a:off x="-684584" y="1772816"/>
            <a:ext cx="2376264" cy="3140063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31750"/>
          </a:effectLst>
        </p:spPr>
      </p:pic>
      <p:pic>
        <p:nvPicPr>
          <p:cNvPr id="7" name="Рисунок 6" descr="52.gif"/>
          <p:cNvPicPr>
            <a:picLocks noChangeAspect="1"/>
          </p:cNvPicPr>
          <p:nvPr/>
        </p:nvPicPr>
        <p:blipFill>
          <a:blip r:embed="rId5" cstate="print">
            <a:lum bright="-12000" contrast="23000"/>
          </a:blip>
          <a:stretch>
            <a:fillRect/>
          </a:stretch>
        </p:blipFill>
        <p:spPr>
          <a:xfrm>
            <a:off x="5220072" y="2636912"/>
            <a:ext cx="864096" cy="864096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9" name="Рисунок 8" descr="50.gif"/>
          <p:cNvPicPr>
            <a:picLocks noChangeAspect="1"/>
          </p:cNvPicPr>
          <p:nvPr/>
        </p:nvPicPr>
        <p:blipFill>
          <a:blip r:embed="rId6" cstate="print">
            <a:lum bright="-7000" contrast="21000"/>
          </a:blip>
          <a:stretch>
            <a:fillRect/>
          </a:stretch>
        </p:blipFill>
        <p:spPr>
          <a:xfrm flipH="1">
            <a:off x="1763688" y="1916832"/>
            <a:ext cx="1584176" cy="1468798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8" name="Рамка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68"/>
            </a:avLst>
          </a:prstGeom>
          <a:blipFill>
            <a:blip r:embed="rId7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944"/>
            <a:ext cx="9144000" cy="689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5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001"/>
          <a:stretch>
            <a:fillRect/>
          </a:stretch>
        </p:blipFill>
        <p:spPr>
          <a:xfrm>
            <a:off x="-252536" y="-171399"/>
            <a:ext cx="2448272" cy="2801244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5" name="Рисунок 4" descr="4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3501008"/>
            <a:ext cx="2925692" cy="292569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6" name="Рисунок 5" descr="4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3356992"/>
            <a:ext cx="1656184" cy="2164947"/>
          </a:xfrm>
          <a:prstGeom prst="rect">
            <a:avLst/>
          </a:prstGeom>
        </p:spPr>
      </p:pic>
      <p:pic>
        <p:nvPicPr>
          <p:cNvPr id="7" name="Рисунок 6" descr="44.png"/>
          <p:cNvPicPr>
            <a:picLocks noChangeAspect="1"/>
          </p:cNvPicPr>
          <p:nvPr/>
        </p:nvPicPr>
        <p:blipFill>
          <a:blip r:embed="rId7" cstate="print">
            <a:lum contrast="-48000"/>
          </a:blip>
          <a:stretch>
            <a:fillRect/>
          </a:stretch>
        </p:blipFill>
        <p:spPr>
          <a:xfrm flipV="1">
            <a:off x="2195736" y="5661248"/>
            <a:ext cx="1368152" cy="792088"/>
          </a:xfrm>
          <a:prstGeom prst="rect">
            <a:avLst/>
          </a:prstGeom>
        </p:spPr>
      </p:pic>
      <p:pic>
        <p:nvPicPr>
          <p:cNvPr id="8" name="Рисунок 7" descr="21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0152" y="-243408"/>
            <a:ext cx="2379661" cy="2564904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9" name="Рамка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68"/>
            </a:avLst>
          </a:prstGeom>
          <a:blipFill>
            <a:blip r:embed="rId9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Умножение 9">
            <a:hlinkClick r:id="" action="ppaction://hlinkshowjump?jump=endshow"/>
          </p:cNvPr>
          <p:cNvSpPr/>
          <p:nvPr/>
        </p:nvSpPr>
        <p:spPr>
          <a:xfrm>
            <a:off x="8748464" y="0"/>
            <a:ext cx="395536" cy="332656"/>
          </a:xfrm>
          <a:prstGeom prst="mathMultiply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0871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43C8"/>
                </a:solidFill>
                <a:latin typeface="+mj-lt"/>
                <a:cs typeface="ItalicT" pitchFamily="2" charset="0"/>
              </a:rPr>
              <a:t>Источники информации</a:t>
            </a:r>
          </a:p>
          <a:p>
            <a:r>
              <a:rPr lang="en-US" sz="1800" dirty="0" smtClean="0">
                <a:latin typeface="+mj-lt"/>
                <a:cs typeface="ItalicT" pitchFamily="2" charset="0"/>
                <a:hlinkClick r:id="rId3"/>
              </a:rPr>
              <a:t>http://cs627129.vk.me/v627129414/8444/Uy28ysBnaXE.jpg</a:t>
            </a:r>
            <a:r>
              <a:rPr lang="ru-RU" sz="1800" dirty="0" smtClean="0">
                <a:latin typeface="+mj-lt"/>
                <a:cs typeface="ItalicT" pitchFamily="2" charset="0"/>
              </a:rPr>
              <a:t> </a:t>
            </a:r>
          </a:p>
          <a:p>
            <a:r>
              <a:rPr lang="en-US" sz="1800" dirty="0" smtClean="0">
                <a:latin typeface="+mj-lt"/>
                <a:cs typeface="ItalicT" pitchFamily="2" charset="0"/>
                <a:hlinkClick r:id="rId4"/>
              </a:rPr>
              <a:t>https://cdn.scratch.mit.edu/static/site/users/avatars/895/5704.png</a:t>
            </a:r>
            <a:r>
              <a:rPr lang="ru-RU" sz="1800" dirty="0" smtClean="0">
                <a:latin typeface="+mj-lt"/>
                <a:cs typeface="ItalicT" pitchFamily="2" charset="0"/>
              </a:rPr>
              <a:t>  </a:t>
            </a:r>
          </a:p>
          <a:p>
            <a:r>
              <a:rPr lang="ru-RU" sz="1800" u="sng" dirty="0" smtClean="0">
                <a:hlinkClick r:id="rId5"/>
              </a:rPr>
              <a:t>http://s1.directupload.net/images/110316/yt9kysep.gif</a:t>
            </a:r>
            <a:endParaRPr lang="ru-RU" sz="1800" u="sng" dirty="0" smtClean="0"/>
          </a:p>
          <a:p>
            <a:r>
              <a:rPr lang="ru-RU" sz="1800" u="sng" dirty="0" smtClean="0">
                <a:hlinkClick r:id="rId6"/>
              </a:rPr>
              <a:t>http://i44.tinypic.com/nx5761.jpg</a:t>
            </a:r>
            <a:r>
              <a:rPr lang="ru-RU" sz="1800" u="sng" dirty="0" smtClean="0"/>
              <a:t>  </a:t>
            </a:r>
            <a:endParaRPr lang="ru-RU" sz="1800" u="sng" dirty="0" smtClean="0">
              <a:latin typeface="+mj-lt"/>
              <a:cs typeface="ItalicT" pitchFamily="2" charset="0"/>
            </a:endParaRPr>
          </a:p>
          <a:p>
            <a:r>
              <a:rPr lang="ru-RU" sz="1800" u="sng" dirty="0" smtClean="0">
                <a:hlinkClick r:id="rId7"/>
              </a:rPr>
              <a:t>http://www.elementsbathandbody.com/images/T/MonkeyFart.jpg</a:t>
            </a:r>
            <a:endParaRPr lang="ru-RU" sz="1800" u="sng" dirty="0" smtClean="0"/>
          </a:p>
          <a:p>
            <a:r>
              <a:rPr lang="ru-RU" sz="1800" u="sng" dirty="0" smtClean="0">
                <a:hlinkClick r:id="rId8"/>
              </a:rPr>
              <a:t>http://s1.directupload.net/images/110316/p627jwse.gif</a:t>
            </a:r>
            <a:endParaRPr lang="ru-RU" sz="1800" u="sng" dirty="0" smtClean="0">
              <a:latin typeface="+mj-lt"/>
              <a:cs typeface="ItalicT" pitchFamily="2" charset="0"/>
            </a:endParaRPr>
          </a:p>
          <a:p>
            <a:r>
              <a:rPr lang="ru-RU" sz="1800" u="sng" dirty="0" smtClean="0">
                <a:hlinkClick r:id="rId9"/>
              </a:rPr>
              <a:t>http://www.nivagold.ru/raznoe3/ner/132/Photo%20038.gif</a:t>
            </a:r>
            <a:endParaRPr lang="ru-RU" sz="1800" u="sng" dirty="0" smtClean="0">
              <a:latin typeface="+mj-lt"/>
              <a:cs typeface="ItalicT" pitchFamily="2" charset="0"/>
            </a:endParaRPr>
          </a:p>
          <a:p>
            <a:r>
              <a:rPr lang="ru-RU" sz="1800" u="sng" dirty="0" smtClean="0">
                <a:hlinkClick r:id="rId10"/>
              </a:rPr>
              <a:t>http://www.animated-gifs.eu/alphabet-monkey-3/0014.gif</a:t>
            </a:r>
            <a:r>
              <a:rPr lang="ru-RU" sz="1800" dirty="0" smtClean="0"/>
              <a:t>  </a:t>
            </a:r>
          </a:p>
          <a:p>
            <a:r>
              <a:rPr lang="ru-RU" sz="1800" u="sng" dirty="0" smtClean="0">
                <a:hlinkClick r:id="rId11"/>
              </a:rPr>
              <a:t>http://www.the-site.name/images/animals/monkey5.GIF</a:t>
            </a:r>
            <a:endParaRPr lang="ru-RU" sz="1800" u="sng" dirty="0" smtClean="0">
              <a:latin typeface="+mj-lt"/>
              <a:cs typeface="ItalicT" pitchFamily="2" charset="0"/>
            </a:endParaRPr>
          </a:p>
          <a:p>
            <a:r>
              <a:rPr lang="ru-RU" sz="1800" u="sng" dirty="0" smtClean="0">
                <a:hlinkClick r:id="rId12"/>
              </a:rPr>
              <a:t>http://scienceonthewildside.com/monkey_jumping_hg_clr.gif</a:t>
            </a:r>
            <a:endParaRPr lang="ru-RU" sz="1800" u="sng" dirty="0" smtClean="0">
              <a:latin typeface="+mj-lt"/>
              <a:cs typeface="ItalicT" pitchFamily="2" charset="0"/>
            </a:endParaRPr>
          </a:p>
          <a:p>
            <a:r>
              <a:rPr lang="ru-RU" sz="1800" u="sng" dirty="0" smtClean="0">
                <a:hlinkClick r:id="rId13"/>
              </a:rPr>
              <a:t>http://www.gifmania.ru/Animated-Gifs-Zhivotnyye/Animations-Mlekopitayushchikh/Images-Monkeys/Monkeys-88109.gif</a:t>
            </a:r>
            <a:r>
              <a:rPr lang="ru-RU" sz="1800" dirty="0" smtClean="0"/>
              <a:t>  </a:t>
            </a:r>
          </a:p>
          <a:p>
            <a:r>
              <a:rPr lang="ru-RU" sz="1800" u="sng" dirty="0" smtClean="0">
                <a:hlinkClick r:id="rId14"/>
              </a:rPr>
              <a:t>http://www.gifmania.com.tr/Hareketli-Gifler-Nesneler/Gif-Resimleri-Oyuncaklar/Animasyonlar-Pelus-Hayvanlar/Dolmas-Maymunlar/Dolmas-Maymunlar-89233.gif</a:t>
            </a:r>
            <a:r>
              <a:rPr lang="ru-RU" sz="1800" dirty="0" smtClean="0"/>
              <a:t>  </a:t>
            </a:r>
          </a:p>
          <a:p>
            <a:r>
              <a:rPr lang="ru-RU" sz="1800" u="sng" dirty="0" smtClean="0">
                <a:hlinkClick r:id="rId15"/>
              </a:rPr>
              <a:t>http://animashki.kak2z.org/pic/3/jivotniea-1885.gif</a:t>
            </a:r>
            <a:endParaRPr lang="ru-RU" sz="1800" u="sng" dirty="0" smtClean="0">
              <a:latin typeface="+mj-lt"/>
              <a:cs typeface="ItalicT" pitchFamily="2" charset="0"/>
            </a:endParaRPr>
          </a:p>
          <a:p>
            <a:r>
              <a:rPr lang="ru-RU" sz="1800" u="sng" dirty="0" smtClean="0">
                <a:hlinkClick r:id="rId16"/>
              </a:rPr>
              <a:t>http://900igr.net/datai/russkij-jazyk/Deeprichastie-oborot/0024-017-Deeprichastie-oborot.gif</a:t>
            </a:r>
            <a:r>
              <a:rPr lang="ru-RU" sz="1800" dirty="0" smtClean="0"/>
              <a:t> </a:t>
            </a:r>
            <a:endParaRPr lang="ru-RU" sz="1800" u="sng" dirty="0" smtClean="0">
              <a:latin typeface="+mj-lt"/>
              <a:cs typeface="ItalicT" pitchFamily="2" charset="0"/>
            </a:endParaRPr>
          </a:p>
          <a:p>
            <a:endParaRPr lang="ru-RU" sz="1800" u="sng" dirty="0" smtClean="0">
              <a:latin typeface="+mj-lt"/>
              <a:cs typeface="ItalicT" pitchFamily="2" charset="0"/>
            </a:endParaRPr>
          </a:p>
          <a:p>
            <a:endParaRPr lang="ru-RU" sz="1800" dirty="0">
              <a:latin typeface="+mj-lt"/>
              <a:cs typeface="ItalicT" pitchFamily="2" charset="0"/>
            </a:endParaRPr>
          </a:p>
        </p:txBody>
      </p:sp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8748464" y="0"/>
            <a:ext cx="395536" cy="332656"/>
          </a:xfrm>
          <a:prstGeom prst="mathMultiply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68"/>
            </a:avLst>
          </a:prstGeom>
          <a:blipFill>
            <a:blip r:embed="rId17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08712"/>
          </a:xfrm>
        </p:spPr>
        <p:txBody>
          <a:bodyPr>
            <a:normAutofit/>
          </a:bodyPr>
          <a:lstStyle/>
          <a:p>
            <a:r>
              <a:rPr lang="ru-RU" sz="1800" u="sng" dirty="0" smtClean="0">
                <a:hlinkClick r:id="rId3"/>
              </a:rPr>
              <a:t>http://fs00.infourok.ru/images/doc/233/94956/3/img15.jpg</a:t>
            </a:r>
            <a:endParaRPr lang="ru-RU" sz="1800" u="sng" dirty="0" smtClean="0"/>
          </a:p>
          <a:p>
            <a:r>
              <a:rPr lang="ru-RU" sz="1800" u="sng" dirty="0" smtClean="0">
                <a:hlinkClick r:id="rId4"/>
              </a:rPr>
              <a:t>http://s60.radikal.ru/i168/1308/6c/719884ab4ea0.gif</a:t>
            </a:r>
            <a:endParaRPr lang="ru-RU" sz="1800" u="sng" dirty="0" smtClean="0"/>
          </a:p>
          <a:p>
            <a:r>
              <a:rPr lang="ru-RU" sz="1800" u="sng" dirty="0" smtClean="0">
                <a:hlinkClick r:id="rId5"/>
              </a:rPr>
              <a:t>http://www.nivagold.ru/raznoe/obezany/Photo%20044.gif</a:t>
            </a:r>
            <a:r>
              <a:rPr lang="ru-RU" sz="1800" dirty="0" smtClean="0"/>
              <a:t>  </a:t>
            </a:r>
          </a:p>
          <a:p>
            <a:r>
              <a:rPr lang="ru-RU" sz="1800" u="sng" dirty="0" smtClean="0">
                <a:hlinkClick r:id="rId6"/>
              </a:rPr>
              <a:t>http://www.delinetciler.org/resimler/2009/09/1289.gif</a:t>
            </a:r>
            <a:endParaRPr lang="ru-RU" sz="1800" u="sng" dirty="0" smtClean="0"/>
          </a:p>
          <a:p>
            <a:r>
              <a:rPr lang="ru-RU" sz="1800" u="sng" dirty="0" smtClean="0">
                <a:hlinkClick r:id="rId7"/>
              </a:rPr>
              <a:t>http://www.picshare.ru/uploads/140220/srA50jOFNV.png</a:t>
            </a:r>
            <a:endParaRPr lang="ru-RU" sz="1800" u="sng" dirty="0" smtClean="0"/>
          </a:p>
          <a:p>
            <a:r>
              <a:rPr lang="ru-RU" sz="1800" u="sng" dirty="0" smtClean="0">
                <a:hlinkClick r:id="rId8"/>
              </a:rPr>
              <a:t>http://thumbs.dreamstime.com/z/%D0%BE%D0%B1%D0%B5%D0%B7%D1%8C%D1%8F%D0%BD%D0%B0-hamming-29620925.jpg</a:t>
            </a:r>
            <a:r>
              <a:rPr lang="ru-RU" sz="1800" dirty="0" smtClean="0"/>
              <a:t>  </a:t>
            </a:r>
          </a:p>
          <a:p>
            <a:r>
              <a:rPr lang="ru-RU" sz="1800" u="sng" dirty="0" smtClean="0">
                <a:hlinkClick r:id="rId9"/>
              </a:rPr>
              <a:t>http://kartinki-vernisazh.ru/_ph/54/1/207166784.jpg</a:t>
            </a:r>
            <a:endParaRPr lang="ru-RU" sz="1800" u="sng" dirty="0" smtClean="0"/>
          </a:p>
          <a:p>
            <a:r>
              <a:rPr lang="ru-RU" sz="1800" u="sng" dirty="0" smtClean="0">
                <a:hlinkClick r:id="rId10"/>
              </a:rPr>
              <a:t>http://i72.photobucket.com/albums/i180/diggersstory/gifs/singe-gym-1.gif</a:t>
            </a:r>
            <a:r>
              <a:rPr lang="ru-RU" sz="1800" dirty="0" smtClean="0"/>
              <a:t>  </a:t>
            </a:r>
          </a:p>
          <a:p>
            <a:r>
              <a:rPr lang="ru-RU" sz="1800" u="sng" dirty="0" smtClean="0">
                <a:hlinkClick r:id="rId11"/>
              </a:rPr>
              <a:t>http://i876.photobucket.com/albums/ab324/WhiteLotus_21/emoticons/KISS20MY20ASS.gif</a:t>
            </a:r>
            <a:endParaRPr lang="ru-RU" sz="1800" u="sng" dirty="0" smtClean="0"/>
          </a:p>
          <a:p>
            <a:r>
              <a:rPr lang="ru-RU" sz="1800" u="sng" dirty="0" smtClean="0">
                <a:hlinkClick r:id="rId12"/>
              </a:rPr>
              <a:t>http://content.foto.mail.ru/mail/nadvol53/_animated/i-2210.gif</a:t>
            </a:r>
            <a:r>
              <a:rPr lang="ru-RU" sz="1800" dirty="0" smtClean="0"/>
              <a:t>  56</a:t>
            </a:r>
          </a:p>
          <a:p>
            <a:r>
              <a:rPr lang="ru-RU" sz="1800" u="sng" dirty="0" smtClean="0">
                <a:hlinkClick r:id="rId13"/>
              </a:rPr>
              <a:t>http://sd.uploads.ru/t/eSJtu.gif</a:t>
            </a:r>
            <a:r>
              <a:rPr lang="ru-RU" sz="1800" dirty="0" smtClean="0"/>
              <a:t>  </a:t>
            </a:r>
          </a:p>
          <a:p>
            <a:r>
              <a:rPr lang="ru-RU" sz="1800" u="sng" dirty="0" smtClean="0">
                <a:hlinkClick r:id="rId14"/>
              </a:rPr>
              <a:t>http://www.playcast.ru/uploads/2015/09/09/15005371.gif</a:t>
            </a:r>
            <a:endParaRPr lang="ru-RU" sz="1800" u="sng" dirty="0" smtClean="0"/>
          </a:p>
          <a:p>
            <a:r>
              <a:rPr lang="ru-RU" sz="1800" u="sng" dirty="0" smtClean="0">
                <a:hlinkClick r:id="rId15"/>
              </a:rPr>
              <a:t>http://www.gifmania.com.tr/Hareketli-Gifler-Hayvanlar/Gif-Resimleri-Memeliler/Animasyonlar-Maymunlar/Maymunlar-88103.gif</a:t>
            </a:r>
            <a:endParaRPr lang="ru-RU" sz="1800" u="sng" dirty="0" smtClean="0">
              <a:latin typeface="+mj-lt"/>
              <a:cs typeface="ItalicT" pitchFamily="2" charset="0"/>
            </a:endParaRPr>
          </a:p>
          <a:p>
            <a:r>
              <a:rPr lang="ru-RU" sz="1800" u="sng" dirty="0" smtClean="0">
                <a:hlinkClick r:id="rId16"/>
              </a:rPr>
              <a:t>http://www.surprisse.com/muscards/view/2014/10/28/fod1555cd034162a151923ad671d5adls.gif</a:t>
            </a:r>
            <a:endParaRPr lang="ru-RU" sz="1800" u="sng" dirty="0" smtClean="0">
              <a:latin typeface="+mj-lt"/>
              <a:cs typeface="ItalicT" pitchFamily="2" charset="0"/>
            </a:endParaRPr>
          </a:p>
          <a:p>
            <a:r>
              <a:rPr lang="ru-RU" sz="1800" u="sng" dirty="0" smtClean="0">
                <a:hlinkClick r:id="rId17"/>
              </a:rPr>
              <a:t>http://images.nana10.co.il/upload/22006/IsraBlog/203626/posts/5039197.gif</a:t>
            </a:r>
            <a:endParaRPr lang="ru-RU" sz="1800" u="sng" dirty="0" smtClean="0">
              <a:latin typeface="+mj-lt"/>
              <a:cs typeface="ItalicT" pitchFamily="2" charset="0"/>
            </a:endParaRPr>
          </a:p>
          <a:p>
            <a:endParaRPr lang="ru-RU" sz="1800" u="sng" dirty="0" smtClean="0">
              <a:latin typeface="+mj-lt"/>
              <a:cs typeface="ItalicT" pitchFamily="2" charset="0"/>
            </a:endParaRPr>
          </a:p>
          <a:p>
            <a:endParaRPr lang="ru-RU" sz="1800" u="sng" dirty="0" smtClean="0">
              <a:latin typeface="+mj-lt"/>
              <a:cs typeface="ItalicT" pitchFamily="2" charset="0"/>
            </a:endParaRPr>
          </a:p>
          <a:p>
            <a:endParaRPr lang="ru-RU" sz="1800" u="sng" dirty="0" smtClean="0">
              <a:latin typeface="+mj-lt"/>
              <a:cs typeface="ItalicT" pitchFamily="2" charset="0"/>
            </a:endParaRPr>
          </a:p>
          <a:p>
            <a:endParaRPr lang="ru-RU" sz="1800" u="sng" dirty="0" smtClean="0">
              <a:latin typeface="+mj-lt"/>
              <a:cs typeface="ItalicT" pitchFamily="2" charset="0"/>
            </a:endParaRPr>
          </a:p>
          <a:p>
            <a:endParaRPr lang="ru-RU" sz="1800" u="sng" dirty="0" smtClean="0">
              <a:latin typeface="+mj-lt"/>
              <a:cs typeface="ItalicT" pitchFamily="2" charset="0"/>
            </a:endParaRPr>
          </a:p>
          <a:p>
            <a:endParaRPr lang="ru-RU" sz="1800" u="sng" dirty="0" smtClean="0">
              <a:latin typeface="+mj-lt"/>
              <a:cs typeface="ItalicT" pitchFamily="2" charset="0"/>
            </a:endParaRPr>
          </a:p>
          <a:p>
            <a:endParaRPr lang="ru-RU" sz="1800" u="sng" dirty="0" smtClean="0">
              <a:latin typeface="+mj-lt"/>
              <a:cs typeface="ItalicT" pitchFamily="2" charset="0"/>
            </a:endParaRPr>
          </a:p>
          <a:p>
            <a:endParaRPr lang="ru-RU" sz="1800" dirty="0">
              <a:latin typeface="+mj-lt"/>
              <a:cs typeface="ItalicT" pitchFamily="2" charset="0"/>
            </a:endParaRPr>
          </a:p>
        </p:txBody>
      </p:sp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8748464" y="0"/>
            <a:ext cx="395536" cy="332656"/>
          </a:xfrm>
          <a:prstGeom prst="mathMultiply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68"/>
            </a:avLst>
          </a:prstGeom>
          <a:blipFill>
            <a:blip r:embed="rId18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16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5000" contrast="34000"/>
          </a:blip>
          <a:stretch>
            <a:fillRect/>
          </a:stretch>
        </p:blipFill>
        <p:spPr>
          <a:xfrm>
            <a:off x="5292080" y="-171400"/>
            <a:ext cx="3600400" cy="345638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7" name="fizminutka_-_My_-_vesyolye_martyshki_(x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  <p:pic>
        <p:nvPicPr>
          <p:cNvPr id="11" name="Рисунок 10" descr="21.gif"/>
          <p:cNvPicPr>
            <a:picLocks noChangeAspect="1"/>
          </p:cNvPicPr>
          <p:nvPr/>
        </p:nvPicPr>
        <p:blipFill>
          <a:blip r:embed="rId6" cstate="print">
            <a:lum bright="-5000" contrast="7000"/>
          </a:blip>
          <a:stretch>
            <a:fillRect/>
          </a:stretch>
        </p:blipFill>
        <p:spPr>
          <a:xfrm>
            <a:off x="3419872" y="4265712"/>
            <a:ext cx="2564904" cy="2592288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10" name="Рисунок 9" descr="25.gif"/>
          <p:cNvPicPr>
            <a:picLocks noChangeAspect="1"/>
          </p:cNvPicPr>
          <p:nvPr/>
        </p:nvPicPr>
        <p:blipFill>
          <a:blip r:embed="rId7" cstate="print">
            <a:lum bright="-16000" contrast="20000"/>
          </a:blip>
          <a:stretch>
            <a:fillRect/>
          </a:stretch>
        </p:blipFill>
        <p:spPr>
          <a:xfrm flipH="1">
            <a:off x="-252536" y="2780928"/>
            <a:ext cx="2088232" cy="1774575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13" name="Рисунок 12" descr="64.gif"/>
          <p:cNvPicPr>
            <a:picLocks noChangeAspect="1"/>
          </p:cNvPicPr>
          <p:nvPr/>
        </p:nvPicPr>
        <p:blipFill>
          <a:blip r:embed="rId8" cstate="print">
            <a:lum bright="-9000" contrast="28000"/>
          </a:blip>
          <a:stretch>
            <a:fillRect/>
          </a:stretch>
        </p:blipFill>
        <p:spPr>
          <a:xfrm>
            <a:off x="683568" y="0"/>
            <a:ext cx="1368152" cy="2128236"/>
          </a:xfrm>
          <a:prstGeom prst="rect">
            <a:avLst/>
          </a:prstGeom>
        </p:spPr>
      </p:pic>
      <p:sp>
        <p:nvSpPr>
          <p:cNvPr id="19" name="Рамка 1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68"/>
            </a:avLst>
          </a:prstGeom>
          <a:blipFill>
            <a:blip r:embed="rId9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6" name="Рисунок 15" descr="36.gif"/>
          <p:cNvPicPr>
            <a:picLocks noChangeAspect="1"/>
          </p:cNvPicPr>
          <p:nvPr/>
        </p:nvPicPr>
        <p:blipFill>
          <a:blip r:embed="rId10" cstate="print">
            <a:lum bright="-13000" contrast="-2000"/>
          </a:blip>
          <a:stretch>
            <a:fillRect/>
          </a:stretch>
        </p:blipFill>
        <p:spPr>
          <a:xfrm flipH="1">
            <a:off x="7668344" y="2060847"/>
            <a:ext cx="1475656" cy="2121687"/>
          </a:xfrm>
          <a:prstGeom prst="rect">
            <a:avLst/>
          </a:prstGeom>
        </p:spPr>
      </p:pic>
    </p:spTree>
  </p:cSld>
  <p:clrMapOvr>
    <a:masterClrMapping/>
  </p:clrMapOvr>
  <p:transition advClick="0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3 0.04695 C -0.00261 0.05158 -0.01007 0.05643 -0.02726 0.07355 C -0.04445 0.09066 -0.08143 0.12281 -0.09792 0.1494 C -0.11441 0.176 -0.12483 0.20768 -0.1257 0.23358 C -0.12656 0.25949 -0.11389 0.27868 -0.10261 0.30528 C -0.09132 0.33187 -0.07136 0.36332 -0.05799 0.39339 C -0.04462 0.42345 -0.03264 0.4593 -0.02257 0.48566 C -0.0125 0.51203 -0.00452 0.52891 0.00208 0.55111 C 0.00868 0.57331 0.01041 0.5939 0.01736 0.61887 C 0.0243 0.64385 0.03923 0.6871 0.04357 0.70074 " pathEditMode="relative" rAng="0" ptsTypes="aaaaaaaaaA">
                                      <p:cBhvr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3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2" showWhenStopped="0">
                <p:cTn id="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8944"/>
            <a:ext cx="9144000" cy="689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31.gif"/>
          <p:cNvPicPr>
            <a:picLocks noChangeAspect="1"/>
          </p:cNvPicPr>
          <p:nvPr/>
        </p:nvPicPr>
        <p:blipFill>
          <a:blip r:embed="rId3" cstate="print">
            <a:lum bright="-10000" contrast="18000"/>
          </a:blip>
          <a:stretch>
            <a:fillRect/>
          </a:stretch>
        </p:blipFill>
        <p:spPr>
          <a:xfrm>
            <a:off x="6012160" y="2420888"/>
            <a:ext cx="2902207" cy="3734459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4" name="Рисунок 3" descr="28.GIF"/>
          <p:cNvPicPr>
            <a:picLocks noChangeAspect="1"/>
          </p:cNvPicPr>
          <p:nvPr/>
        </p:nvPicPr>
        <p:blipFill>
          <a:blip r:embed="rId4" cstate="print">
            <a:lum bright="-2000" contrast="39000"/>
          </a:blip>
          <a:stretch>
            <a:fillRect/>
          </a:stretch>
        </p:blipFill>
        <p:spPr>
          <a:xfrm flipH="1">
            <a:off x="5076056" y="1196752"/>
            <a:ext cx="1413199" cy="2161226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6" name="Рисунок 5" descr="31.gif"/>
          <p:cNvPicPr>
            <a:picLocks noChangeAspect="1"/>
          </p:cNvPicPr>
          <p:nvPr/>
        </p:nvPicPr>
        <p:blipFill>
          <a:blip r:embed="rId3" cstate="print">
            <a:lum bright="-12000" contrast="33000"/>
          </a:blip>
          <a:stretch>
            <a:fillRect/>
          </a:stretch>
        </p:blipFill>
        <p:spPr>
          <a:xfrm flipH="1">
            <a:off x="0" y="980728"/>
            <a:ext cx="2336409" cy="3230402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12290" name="Picture 2" descr="http://www.playcast.ru/uploads/2015/09/09/1500537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0"/>
            <a:ext cx="4826149" cy="3621405"/>
          </a:xfrm>
          <a:prstGeom prst="rect">
            <a:avLst/>
          </a:prstGeom>
          <a:noFill/>
        </p:spPr>
      </p:pic>
      <p:sp>
        <p:nvSpPr>
          <p:cNvPr id="8" name="Рамка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68"/>
            </a:avLst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9134" cy="691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 descr="http://www.playcast.ru/uploads/2015/09/09/1500537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-171400"/>
            <a:ext cx="5184576" cy="3501008"/>
          </a:xfrm>
          <a:prstGeom prst="rect">
            <a:avLst/>
          </a:prstGeom>
          <a:noFill/>
        </p:spPr>
      </p:pic>
      <p:pic>
        <p:nvPicPr>
          <p:cNvPr id="7" name="Рисунок 6" descr="59.gif"/>
          <p:cNvPicPr>
            <a:picLocks noChangeAspect="1"/>
          </p:cNvPicPr>
          <p:nvPr/>
        </p:nvPicPr>
        <p:blipFill>
          <a:blip r:embed="rId4" cstate="print">
            <a:lum bright="-2000" contrast="23000"/>
          </a:blip>
          <a:stretch>
            <a:fillRect/>
          </a:stretch>
        </p:blipFill>
        <p:spPr>
          <a:xfrm>
            <a:off x="1835696" y="1556792"/>
            <a:ext cx="1451238" cy="1886609"/>
          </a:xfrm>
          <a:prstGeom prst="rect">
            <a:avLst/>
          </a:prstGeom>
        </p:spPr>
      </p:pic>
      <p:pic>
        <p:nvPicPr>
          <p:cNvPr id="13" name="Рисунок 12" descr="60.gif"/>
          <p:cNvPicPr>
            <a:picLocks noChangeAspect="1"/>
          </p:cNvPicPr>
          <p:nvPr/>
        </p:nvPicPr>
        <p:blipFill>
          <a:blip r:embed="rId5" cstate="print">
            <a:lum bright="-14000" contrast="24000"/>
          </a:blip>
          <a:stretch>
            <a:fillRect/>
          </a:stretch>
        </p:blipFill>
        <p:spPr>
          <a:xfrm>
            <a:off x="-396552" y="2564904"/>
            <a:ext cx="2214419" cy="2349996"/>
          </a:xfrm>
          <a:prstGeom prst="rect">
            <a:avLst/>
          </a:prstGeom>
        </p:spPr>
      </p:pic>
      <p:pic>
        <p:nvPicPr>
          <p:cNvPr id="15" name="Рисунок 14" descr="60.gif"/>
          <p:cNvPicPr>
            <a:picLocks noChangeAspect="1"/>
          </p:cNvPicPr>
          <p:nvPr/>
        </p:nvPicPr>
        <p:blipFill>
          <a:blip r:embed="rId5" cstate="print">
            <a:lum bright="-5000" contrast="26000"/>
          </a:blip>
          <a:stretch>
            <a:fillRect/>
          </a:stretch>
        </p:blipFill>
        <p:spPr>
          <a:xfrm flipH="1">
            <a:off x="5868144" y="1916832"/>
            <a:ext cx="1944216" cy="2080806"/>
          </a:xfrm>
          <a:prstGeom prst="rect">
            <a:avLst/>
          </a:prstGeom>
        </p:spPr>
      </p:pic>
      <p:pic>
        <p:nvPicPr>
          <p:cNvPr id="16" name="Рисунок 15" descr="66.gif"/>
          <p:cNvPicPr>
            <a:picLocks noChangeAspect="1"/>
          </p:cNvPicPr>
          <p:nvPr/>
        </p:nvPicPr>
        <p:blipFill>
          <a:blip r:embed="rId6" cstate="print">
            <a:lum bright="-4000" contrast="20000"/>
          </a:blip>
          <a:stretch>
            <a:fillRect/>
          </a:stretch>
        </p:blipFill>
        <p:spPr>
          <a:xfrm>
            <a:off x="2339752" y="4365104"/>
            <a:ext cx="885825" cy="1143000"/>
          </a:xfrm>
          <a:prstGeom prst="rect">
            <a:avLst/>
          </a:prstGeom>
        </p:spPr>
      </p:pic>
      <p:pic>
        <p:nvPicPr>
          <p:cNvPr id="17" name="Рисунок 16" descr="66.gif"/>
          <p:cNvPicPr>
            <a:picLocks noChangeAspect="1"/>
          </p:cNvPicPr>
          <p:nvPr/>
        </p:nvPicPr>
        <p:blipFill>
          <a:blip r:embed="rId6" cstate="print">
            <a:lum contrast="-38000"/>
          </a:blip>
          <a:stretch>
            <a:fillRect/>
          </a:stretch>
        </p:blipFill>
        <p:spPr>
          <a:xfrm flipH="1" flipV="1">
            <a:off x="2339752" y="5733256"/>
            <a:ext cx="892899" cy="720080"/>
          </a:xfrm>
          <a:prstGeom prst="rect">
            <a:avLst/>
          </a:prstGeom>
        </p:spPr>
      </p:pic>
      <p:pic>
        <p:nvPicPr>
          <p:cNvPr id="19" name="Рисунок 18" descr="42.gif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9000" contrast="9000"/>
          </a:blip>
          <a:stretch>
            <a:fillRect/>
          </a:stretch>
        </p:blipFill>
        <p:spPr>
          <a:xfrm>
            <a:off x="5796136" y="3429000"/>
            <a:ext cx="2769096" cy="2769096"/>
          </a:xfrm>
          <a:prstGeom prst="rect">
            <a:avLst/>
          </a:prstGeom>
        </p:spPr>
      </p:pic>
      <p:sp>
        <p:nvSpPr>
          <p:cNvPr id="10" name="Рамка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68"/>
            </a:avLst>
          </a:prstGeom>
          <a:blipFill>
            <a:blip r:embed="rId8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4120"/>
            <a:ext cx="9144000" cy="689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57.gif"/>
          <p:cNvPicPr>
            <a:picLocks noChangeAspect="1"/>
          </p:cNvPicPr>
          <p:nvPr/>
        </p:nvPicPr>
        <p:blipFill>
          <a:blip r:embed="rId3" cstate="print">
            <a:lum contrast="16000"/>
          </a:blip>
          <a:stretch>
            <a:fillRect/>
          </a:stretch>
        </p:blipFill>
        <p:spPr>
          <a:xfrm>
            <a:off x="2195736" y="4221088"/>
            <a:ext cx="1152128" cy="1152128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5" name="Рисунок 4" descr="57.gif"/>
          <p:cNvPicPr>
            <a:picLocks noChangeAspect="1"/>
          </p:cNvPicPr>
          <p:nvPr/>
        </p:nvPicPr>
        <p:blipFill>
          <a:blip r:embed="rId3" cstate="print">
            <a:lum bright="-9000" contrast="18000"/>
          </a:blip>
          <a:stretch>
            <a:fillRect/>
          </a:stretch>
        </p:blipFill>
        <p:spPr>
          <a:xfrm>
            <a:off x="5436096" y="2636912"/>
            <a:ext cx="1584176" cy="1584176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6" name="Рисунок 5" descr="57.gif"/>
          <p:cNvPicPr>
            <a:picLocks noChangeAspect="1"/>
          </p:cNvPicPr>
          <p:nvPr/>
        </p:nvPicPr>
        <p:blipFill>
          <a:blip r:embed="rId3" cstate="print">
            <a:lum bright="-14000" contrast="24000"/>
          </a:blip>
          <a:stretch>
            <a:fillRect/>
          </a:stretch>
        </p:blipFill>
        <p:spPr>
          <a:xfrm>
            <a:off x="0" y="2924944"/>
            <a:ext cx="1512168" cy="151216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31750"/>
          </a:effectLst>
        </p:spPr>
      </p:pic>
      <p:pic>
        <p:nvPicPr>
          <p:cNvPr id="7" name="Рисунок 6" descr="57.gif"/>
          <p:cNvPicPr>
            <a:picLocks noChangeAspect="1"/>
          </p:cNvPicPr>
          <p:nvPr/>
        </p:nvPicPr>
        <p:blipFill>
          <a:blip r:embed="rId3" cstate="print">
            <a:lum bright="16000" contrast="-38000"/>
          </a:blip>
          <a:stretch>
            <a:fillRect/>
          </a:stretch>
        </p:blipFill>
        <p:spPr>
          <a:xfrm flipV="1">
            <a:off x="2195736" y="5661248"/>
            <a:ext cx="1193386" cy="79208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2050" name="Picture 2" descr="http://www.playcast.ru/uploads/2015/09/09/1500537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-459432"/>
            <a:ext cx="5582741" cy="4248472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9" name="Рисунок 8" descr="57.gif"/>
          <p:cNvPicPr>
            <a:picLocks noChangeAspect="1"/>
          </p:cNvPicPr>
          <p:nvPr/>
        </p:nvPicPr>
        <p:blipFill>
          <a:blip r:embed="rId3" cstate="print">
            <a:lum bright="-14000" contrast="25000"/>
          </a:blip>
          <a:stretch>
            <a:fillRect/>
          </a:stretch>
        </p:blipFill>
        <p:spPr>
          <a:xfrm rot="341430">
            <a:off x="2318187" y="2046577"/>
            <a:ext cx="1140302" cy="1074111"/>
          </a:xfrm>
          <a:prstGeom prst="rect">
            <a:avLst/>
          </a:prstGeom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perspectiveContrastingRightFacing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Рисунок 10" descr="57.gif"/>
          <p:cNvPicPr>
            <a:picLocks noChangeAspect="1"/>
          </p:cNvPicPr>
          <p:nvPr/>
        </p:nvPicPr>
        <p:blipFill>
          <a:blip r:embed="rId3" cstate="print">
            <a:lum bright="2000" contrast="27000"/>
          </a:blip>
          <a:stretch>
            <a:fillRect/>
          </a:stretch>
        </p:blipFill>
        <p:spPr>
          <a:xfrm rot="341430">
            <a:off x="7374405" y="3869122"/>
            <a:ext cx="1694633" cy="1596264"/>
          </a:xfrm>
          <a:prstGeom prst="rect">
            <a:avLst/>
          </a:prstGeom>
          <a:ln w="34925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31750"/>
          </a:effectLst>
          <a:scene3d>
            <a:camera prst="perspectiveContrastingLeftFacing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Рамка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68"/>
            </a:avLst>
          </a:prstGeom>
          <a:blipFill>
            <a:blip r:embed="rId5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944"/>
            <a:ext cx="9144000" cy="689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37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303030"/>
              </a:clrFrom>
              <a:clrTo>
                <a:srgbClr val="30303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24544" y="2037552"/>
            <a:ext cx="2952328" cy="234449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7" name="Рисунок 6" descr="37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303030"/>
              </a:clrFrom>
              <a:clrTo>
                <a:srgbClr val="30303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9610" y="3789040"/>
            <a:ext cx="3504390" cy="278289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5" name="Рисунок 4" descr="37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303030"/>
              </a:clrFrom>
              <a:clrTo>
                <a:srgbClr val="30303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6056" y="2204864"/>
            <a:ext cx="2144238" cy="170277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8" name="Рамка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68"/>
            </a:avLst>
          </a:prstGeom>
          <a:blipFill>
            <a:blip r:embed="rId4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1185"/>
            <a:ext cx="9144000" cy="675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17.gif"/>
          <p:cNvPicPr>
            <a:picLocks noChangeAspect="1"/>
          </p:cNvPicPr>
          <p:nvPr/>
        </p:nvPicPr>
        <p:blipFill>
          <a:blip r:embed="rId3" cstate="print">
            <a:lum bright="-11000" contrast="12000"/>
          </a:blip>
          <a:stretch>
            <a:fillRect/>
          </a:stretch>
        </p:blipFill>
        <p:spPr>
          <a:xfrm>
            <a:off x="6372200" y="3356992"/>
            <a:ext cx="2628800" cy="300679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6" name="Рисунок 5" descr="17.gif"/>
          <p:cNvPicPr>
            <a:picLocks noChangeAspect="1"/>
          </p:cNvPicPr>
          <p:nvPr/>
        </p:nvPicPr>
        <p:blipFill>
          <a:blip r:embed="rId3" cstate="print">
            <a:lum bright="-13000" contrast="16000"/>
          </a:blip>
          <a:stretch>
            <a:fillRect/>
          </a:stretch>
        </p:blipFill>
        <p:spPr>
          <a:xfrm>
            <a:off x="0" y="1700808"/>
            <a:ext cx="2348050" cy="268567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9" name="Рисунок 8" descr="5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8000" contrast="17000"/>
          </a:blip>
          <a:srcRect r="8001"/>
          <a:stretch>
            <a:fillRect/>
          </a:stretch>
        </p:blipFill>
        <p:spPr>
          <a:xfrm>
            <a:off x="6516216" y="-315416"/>
            <a:ext cx="2160240" cy="2471686"/>
          </a:xfrm>
          <a:prstGeom prst="rect">
            <a:avLst/>
          </a:prstGeom>
        </p:spPr>
      </p:pic>
      <p:pic>
        <p:nvPicPr>
          <p:cNvPr id="7" name="Рисунок 6" descr="5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67744" y="4581128"/>
            <a:ext cx="936104" cy="967608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0" name="Рисунок 9" descr="56.gif"/>
          <p:cNvPicPr>
            <a:picLocks noChangeAspect="1"/>
          </p:cNvPicPr>
          <p:nvPr/>
        </p:nvPicPr>
        <p:blipFill>
          <a:blip r:embed="rId6" cstate="print">
            <a:lum contrast="-33000"/>
          </a:blip>
          <a:stretch>
            <a:fillRect/>
          </a:stretch>
        </p:blipFill>
        <p:spPr>
          <a:xfrm flipV="1">
            <a:off x="2267744" y="5661248"/>
            <a:ext cx="864096" cy="504056"/>
          </a:xfrm>
          <a:prstGeom prst="rect">
            <a:avLst/>
          </a:prstGeom>
        </p:spPr>
      </p:pic>
      <p:pic>
        <p:nvPicPr>
          <p:cNvPr id="12" name="Рисунок 11" descr="17.gif"/>
          <p:cNvPicPr>
            <a:picLocks noChangeAspect="1"/>
          </p:cNvPicPr>
          <p:nvPr/>
        </p:nvPicPr>
        <p:blipFill>
          <a:blip r:embed="rId3" cstate="print">
            <a:lum bright="-17000" contrast="26000"/>
          </a:blip>
          <a:stretch>
            <a:fillRect/>
          </a:stretch>
        </p:blipFill>
        <p:spPr>
          <a:xfrm flipH="1">
            <a:off x="4499992" y="2132856"/>
            <a:ext cx="2232248" cy="2351655"/>
          </a:xfrm>
          <a:prstGeom prst="rec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ContrastingRightFacing"/>
            <a:lightRig rig="threePt" dir="t"/>
          </a:scene3d>
        </p:spPr>
      </p:pic>
      <p:sp>
        <p:nvSpPr>
          <p:cNvPr id="11" name="Рамка 10"/>
          <p:cNvSpPr/>
          <p:nvPr/>
        </p:nvSpPr>
        <p:spPr>
          <a:xfrm>
            <a:off x="0" y="27384"/>
            <a:ext cx="9144000" cy="6858000"/>
          </a:xfrm>
          <a:prstGeom prst="frame">
            <a:avLst>
              <a:gd name="adj1" fmla="val 1168"/>
            </a:avLst>
          </a:prstGeom>
          <a:blipFill>
            <a:blip r:embed="rId7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944"/>
            <a:ext cx="9144000" cy="689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9.png"/>
          <p:cNvPicPr>
            <a:picLocks noChangeAspect="1"/>
          </p:cNvPicPr>
          <p:nvPr/>
        </p:nvPicPr>
        <p:blipFill>
          <a:blip r:embed="rId3" cstate="print">
            <a:lum bright="-6000" contrast="32000"/>
          </a:blip>
          <a:stretch>
            <a:fillRect/>
          </a:stretch>
        </p:blipFill>
        <p:spPr>
          <a:xfrm>
            <a:off x="5148063" y="764704"/>
            <a:ext cx="2713987" cy="305712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" name="Рисунок 3" descr="9.png"/>
          <p:cNvPicPr>
            <a:picLocks noChangeAspect="1"/>
          </p:cNvPicPr>
          <p:nvPr/>
        </p:nvPicPr>
        <p:blipFill>
          <a:blip r:embed="rId3" cstate="print">
            <a:lum bright="-14000" contrast="23000"/>
          </a:blip>
          <a:stretch>
            <a:fillRect/>
          </a:stretch>
        </p:blipFill>
        <p:spPr>
          <a:xfrm flipH="1">
            <a:off x="-252537" y="1772816"/>
            <a:ext cx="2562655" cy="338437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5" name="Рисунок 4" descr="19.jpg"/>
          <p:cNvPicPr>
            <a:picLocks noChangeAspect="1"/>
          </p:cNvPicPr>
          <p:nvPr/>
        </p:nvPicPr>
        <p:blipFill>
          <a:blip r:embed="rId4" cstate="print">
            <a:lum bright="-5000" contrast="36000"/>
          </a:blip>
          <a:stretch>
            <a:fillRect/>
          </a:stretch>
        </p:blipFill>
        <p:spPr>
          <a:xfrm>
            <a:off x="1691680" y="763276"/>
            <a:ext cx="1872208" cy="282687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6" name="Рисунок 5" descr="19.jpg"/>
          <p:cNvPicPr>
            <a:picLocks noChangeAspect="1"/>
          </p:cNvPicPr>
          <p:nvPr/>
        </p:nvPicPr>
        <p:blipFill>
          <a:blip r:embed="rId4" cstate="print">
            <a:lum bright="-8000" contrast="25000"/>
          </a:blip>
          <a:stretch>
            <a:fillRect/>
          </a:stretch>
        </p:blipFill>
        <p:spPr>
          <a:xfrm flipH="1">
            <a:off x="6441458" y="2060848"/>
            <a:ext cx="2859981" cy="420964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68"/>
            </a:avLst>
          </a:prstGeom>
          <a:blipFill>
            <a:blip r:embed="rId5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7139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17.gif"/>
          <p:cNvPicPr>
            <a:picLocks noChangeAspect="1"/>
          </p:cNvPicPr>
          <p:nvPr/>
        </p:nvPicPr>
        <p:blipFill>
          <a:blip r:embed="rId3" cstate="print">
            <a:lum contrast="18000"/>
          </a:blip>
          <a:stretch>
            <a:fillRect/>
          </a:stretch>
        </p:blipFill>
        <p:spPr>
          <a:xfrm>
            <a:off x="5292080" y="2564904"/>
            <a:ext cx="2788739" cy="3189734"/>
          </a:xfrm>
          <a:prstGeom prst="rec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" name="Рисунок 3" descr="17.gif"/>
          <p:cNvPicPr>
            <a:picLocks noChangeAspect="1"/>
          </p:cNvPicPr>
          <p:nvPr/>
        </p:nvPicPr>
        <p:blipFill>
          <a:blip r:embed="rId3" cstate="print">
            <a:lum bright="-11000" contrast="14000"/>
          </a:blip>
          <a:stretch>
            <a:fillRect/>
          </a:stretch>
        </p:blipFill>
        <p:spPr>
          <a:xfrm>
            <a:off x="0" y="1700808"/>
            <a:ext cx="2285849" cy="261453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6" name="Рисунок 5" descr="17.gif"/>
          <p:cNvPicPr>
            <a:picLocks noChangeAspect="1"/>
          </p:cNvPicPr>
          <p:nvPr/>
        </p:nvPicPr>
        <p:blipFill>
          <a:blip r:embed="rId3" cstate="print">
            <a:lum bright="-9000" contrast="16000"/>
          </a:blip>
          <a:stretch>
            <a:fillRect/>
          </a:stretch>
        </p:blipFill>
        <p:spPr>
          <a:xfrm>
            <a:off x="7487815" y="1844824"/>
            <a:ext cx="1845051" cy="211035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68"/>
            </a:avLst>
          </a:prstGeom>
          <a:blipFill>
            <a:blip r:embed="rId4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114</Words>
  <Application>Microsoft Office PowerPoint</Application>
  <PresentationFormat>Экран (4:3)</PresentationFormat>
  <Paragraphs>42</Paragraphs>
  <Slides>16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Дина</dc:creator>
  <cp:lastModifiedBy>Дина</cp:lastModifiedBy>
  <cp:revision>60</cp:revision>
  <dcterms:created xsi:type="dcterms:W3CDTF">2015-10-24T18:44:09Z</dcterms:created>
  <dcterms:modified xsi:type="dcterms:W3CDTF">2015-10-30T15:54:32Z</dcterms:modified>
</cp:coreProperties>
</file>