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  <p:sldId id="272" r:id="rId4"/>
    <p:sldId id="273" r:id="rId5"/>
    <p:sldId id="277" r:id="rId6"/>
    <p:sldId id="278" r:id="rId7"/>
    <p:sldId id="279" r:id="rId8"/>
    <p:sldId id="281" r:id="rId9"/>
    <p:sldId id="282" r:id="rId10"/>
    <p:sldId id="283" r:id="rId11"/>
    <p:sldId id="284" r:id="rId12"/>
    <p:sldId id="285" r:id="rId13"/>
    <p:sldId id="286" r:id="rId14"/>
    <p:sldId id="276" r:id="rId15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000099"/>
    <a:srgbClr val="3366CC"/>
    <a:srgbClr val="CC66FF"/>
    <a:srgbClr val="990033"/>
    <a:srgbClr val="990099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040" autoAdjust="0"/>
    <p:restoredTop sz="94660"/>
  </p:normalViewPr>
  <p:slideViewPr>
    <p:cSldViewPr>
      <p:cViewPr>
        <p:scale>
          <a:sx n="80" d="100"/>
          <a:sy n="80" d="100"/>
        </p:scale>
        <p:origin x="-155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7D70AEEE-141F-473D-9EE2-7A0A29F08CFE}" type="datetimeFigureOut">
              <a:rPr lang="ru-RU" smtClean="0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B99EB163-BDDC-4AF3-B99F-CC838B6714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5BE5A1-65DA-43EA-9851-FD957E6F2320}" type="datetimeFigureOut">
              <a:rPr lang="ru-RU" smtClean="0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401B1-2DD7-4920-9A0A-33D0566A4B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A27BF7-DA4F-4F12-A5AD-59662B497EA2}" type="datetimeFigureOut">
              <a:rPr lang="ru-RU" smtClean="0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DCCFA6-6291-46E2-AA98-EDBF89880F9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D5FFB0-44B9-4B4B-8905-0068072DA723}" type="datetimeFigureOut">
              <a:rPr lang="ru-RU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27C710-4292-4B1E-8C16-47D0816790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4FC4DB-F486-4680-B087-FD000CFDEC1F}" type="datetimeFigureOut">
              <a:rPr lang="ru-RU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23A5E08-EAD0-4EF6-881C-529E85D646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96AD8F7A-1818-44DA-89CA-BA241909E037}" type="datetimeFigureOut">
              <a:rPr lang="ru-RU" smtClean="0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1DC547F3-0A17-4EE7-A505-981454DAF4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7CD15615-C9CC-406F-B13B-5C74F12A3191}" type="datetimeFigureOut">
              <a:rPr lang="ru-RU" smtClean="0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68C308FC-2517-4652-A49D-6DE1148A5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B5F713-33E5-4F42-BE54-5769B34B7BEB}" type="datetimeFigureOut">
              <a:rPr lang="ru-RU" smtClean="0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318E04-9394-4E86-B1A2-B80478AB380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78E71D-9325-4C4F-A92C-49477386DEAC}" type="datetimeFigureOut">
              <a:rPr lang="ru-RU" smtClean="0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D42EC6-93C6-45EE-9E70-EB3FFC3B032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9303A87D-83B8-4600-BBAF-2FBD65AA672F}" type="datetimeFigureOut">
              <a:rPr lang="ru-RU" smtClean="0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BB6BB145-03E3-4EE1-A424-D9BBB8FB139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258195-E4E0-4843-96A2-632A6AB3AFA7}" type="datetimeFigureOut">
              <a:rPr lang="ru-RU" smtClean="0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AB0E35-5F4F-45B7-B15D-90930B0CDB7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1FA32EDA-104C-4B7F-9873-DBC0BBDF1ABF}" type="datetimeFigureOut">
              <a:rPr lang="ru-RU" smtClean="0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B055669D-CA61-4918-8A24-7CA0FD5A797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78AA7B35-BD74-4397-B68F-CE55688FC53D}" type="datetimeFigureOut">
              <a:rPr lang="ru-RU" smtClean="0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6759077E-1387-47E7-9254-3ED729A583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B0704F6-C77D-46D2-A68C-A3E579ABB712}" type="datetimeFigureOut">
              <a:rPr lang="ru-RU" smtClean="0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517D621-50FE-4E2E-BB6D-12A5CAF312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3.jpeg"/><Relationship Id="rId4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6.jpeg"/><Relationship Id="rId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3419475" y="2636838"/>
            <a:ext cx="5508625" cy="1439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Сложение и вычитание</a:t>
            </a:r>
          </a:p>
          <a:p>
            <a:r>
              <a:rPr lang="ru-RU" sz="36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смешанных чисел</a:t>
            </a:r>
          </a:p>
        </p:txBody>
      </p:sp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>
            <a:off x="3779838" y="836613"/>
            <a:ext cx="4464050" cy="1439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02.02.2015</a:t>
            </a:r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rgbClr val="9933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Классная работа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WordArt 3"/>
          <p:cNvSpPr>
            <a:spLocks noChangeArrowheads="1" noChangeShapeType="1" noTextEdit="1"/>
          </p:cNvSpPr>
          <p:nvPr/>
        </p:nvSpPr>
        <p:spPr bwMode="auto">
          <a:xfrm>
            <a:off x="900113" y="260350"/>
            <a:ext cx="7632700" cy="194468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ru-RU" sz="4000" b="1" kern="10" dirty="0">
                <a:ln w="9525">
                  <a:noFill/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Задания из учебника</a:t>
            </a:r>
          </a:p>
        </p:txBody>
      </p:sp>
      <p:pic>
        <p:nvPicPr>
          <p:cNvPr id="43012" name="Picture 4" descr="chud065"/>
          <p:cNvPicPr>
            <a:picLocks noGrp="1" noChangeAspect="1" noChangeArrowheads="1" noCro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3571876"/>
            <a:ext cx="1712912" cy="2447925"/>
          </a:xfrm>
          <a:noFill/>
          <a:ln/>
        </p:spPr>
      </p:pic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971550" y="1989138"/>
            <a:ext cx="20177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 466</a:t>
            </a:r>
          </a:p>
          <a:p>
            <a:pPr algn="l"/>
            <a:r>
              <a:rPr lang="ru-RU" sz="32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 468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dirty="0" smtClean="0">
                <a:latin typeface="Arial" charset="0"/>
                <a:cs typeface="Arial" charset="0"/>
              </a:rPr>
              <a:t>  </a:t>
            </a:r>
          </a:p>
          <a:p>
            <a:pPr algn="ctr">
              <a:buFont typeface="Arial" charset="0"/>
              <a:buNone/>
            </a:pPr>
            <a:r>
              <a:rPr lang="ru-RU" dirty="0" smtClean="0">
                <a:latin typeface="Arial" charset="0"/>
                <a:cs typeface="Arial" charset="0"/>
              </a:rPr>
              <a:t>  </a:t>
            </a:r>
            <a:r>
              <a:rPr lang="en-US" sz="4400" dirty="0" smtClean="0">
                <a:latin typeface="Arial" charset="0"/>
                <a:cs typeface="Arial" charset="0"/>
              </a:rPr>
              <a:t>§</a:t>
            </a:r>
            <a:r>
              <a:rPr lang="ru-RU" sz="4400" dirty="0" smtClean="0">
                <a:latin typeface="Arial" charset="0"/>
                <a:cs typeface="Arial" charset="0"/>
              </a:rPr>
              <a:t>25, № 467, 477, стр. 128 контрольные задания</a:t>
            </a:r>
            <a:endParaRPr lang="en-US" sz="4400" dirty="0" smtClean="0">
              <a:latin typeface="Arial" charset="0"/>
              <a:cs typeface="Arial" charset="0"/>
            </a:endParaRPr>
          </a:p>
        </p:txBody>
      </p:sp>
      <p:sp>
        <p:nvSpPr>
          <p:cNvPr id="44036" name="WordArt 4"/>
          <p:cNvSpPr>
            <a:spLocks noChangeArrowheads="1" noChangeShapeType="1" noTextEdit="1"/>
          </p:cNvSpPr>
          <p:nvPr/>
        </p:nvSpPr>
        <p:spPr bwMode="auto">
          <a:xfrm>
            <a:off x="827088" y="620713"/>
            <a:ext cx="7488237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Домашнее задание:</a:t>
            </a:r>
          </a:p>
        </p:txBody>
      </p:sp>
      <p:pic>
        <p:nvPicPr>
          <p:cNvPr id="44038" name="Picture 6" descr="j03012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4005263"/>
            <a:ext cx="2879725" cy="2460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Rectangle 6"/>
          <p:cNvSpPr>
            <a:spLocks noGrp="1"/>
          </p:cNvSpPr>
          <p:nvPr>
            <p:ph type="title"/>
          </p:nvPr>
        </p:nvSpPr>
        <p:spPr bwMode="auto">
          <a:xfrm>
            <a:off x="468313" y="908050"/>
            <a:ext cx="8229600" cy="9271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4000" b="0" i="1" smtClean="0">
                <a:ln>
                  <a:noFill/>
                </a:ln>
                <a:solidFill>
                  <a:srgbClr val="990000"/>
                </a:solidFill>
                <a:effectLst/>
                <a:latin typeface="Arial" charset="0"/>
                <a:cs typeface="Arial" charset="0"/>
              </a:rPr>
              <a:t>Задача 1</a:t>
            </a:r>
          </a:p>
        </p:txBody>
      </p:sp>
      <p:graphicFrame>
        <p:nvGraphicFramePr>
          <p:cNvPr id="45059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7092950" y="2205038"/>
          <a:ext cx="617538" cy="1008062"/>
        </p:xfrm>
        <a:graphic>
          <a:graphicData uri="http://schemas.openxmlformats.org/presentationml/2006/ole">
            <p:oleObj spid="_x0000_s45059" name="Формула" r:id="rId3" imgW="241200" imgH="393480" progId="Equation.3">
              <p:embed/>
            </p:oleObj>
          </a:graphicData>
        </a:graphic>
      </p:graphicFrame>
      <p:sp>
        <p:nvSpPr>
          <p:cNvPr id="45058" name="Rectangle 2"/>
          <p:cNvSpPr>
            <a:spLocks noGrp="1"/>
          </p:cNvSpPr>
          <p:nvPr>
            <p:ph type="body" idx="4294967295"/>
          </p:nvPr>
        </p:nvSpPr>
        <p:spPr>
          <a:xfrm>
            <a:off x="2303463" y="1052513"/>
            <a:ext cx="6840537" cy="4681537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ru-RU" sz="2000" b="1" smtClean="0">
              <a:latin typeface="Arial" charset="0"/>
              <a:cs typeface="Arial" charset="0"/>
            </a:endParaRPr>
          </a:p>
          <a:p>
            <a:pPr>
              <a:lnSpc>
                <a:spcPct val="155000"/>
              </a:lnSpc>
              <a:spcBef>
                <a:spcPct val="50000"/>
              </a:spcBef>
              <a:buFontTx/>
              <a:buNone/>
            </a:pPr>
            <a:r>
              <a:rPr lang="ru-RU" b="1" smtClean="0">
                <a:latin typeface="Arial" charset="0"/>
                <a:cs typeface="Arial" charset="0"/>
              </a:rPr>
              <a:t>   </a:t>
            </a:r>
            <a:r>
              <a:rPr lang="ru-RU" sz="2400" b="1" smtClean="0">
                <a:latin typeface="Arial" charset="0"/>
                <a:cs typeface="Arial" charset="0"/>
              </a:rPr>
              <a:t>Пятачок принес для Винни два бочонка  с медом. Масса одного  бочонка </a:t>
            </a:r>
            <a:r>
              <a:rPr lang="en-US" sz="2400" b="1" smtClean="0">
                <a:latin typeface="Arial" charset="0"/>
                <a:cs typeface="Arial" charset="0"/>
              </a:rPr>
              <a:t> </a:t>
            </a:r>
            <a:r>
              <a:rPr lang="ru-RU" sz="2400" b="1" smtClean="0">
                <a:latin typeface="Arial" charset="0"/>
                <a:cs typeface="Arial" charset="0"/>
              </a:rPr>
              <a:t>        кг,  а масса  второго               кг</a:t>
            </a:r>
          </a:p>
          <a:p>
            <a:pPr>
              <a:lnSpc>
                <a:spcPct val="155000"/>
              </a:lnSpc>
              <a:spcBef>
                <a:spcPct val="50000"/>
              </a:spcBef>
              <a:buFontTx/>
              <a:buNone/>
            </a:pPr>
            <a:r>
              <a:rPr lang="ru-RU" sz="2400" b="1" smtClean="0">
                <a:latin typeface="Arial" charset="0"/>
                <a:cs typeface="Arial" charset="0"/>
              </a:rPr>
              <a:t>Сколько меда было в двух бочонках?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ru-RU" sz="2000" b="1" smtClean="0">
                <a:latin typeface="Arial" charset="0"/>
                <a:cs typeface="Arial" charset="0"/>
              </a:rPr>
              <a:t>  </a:t>
            </a:r>
            <a:r>
              <a:rPr lang="en-US" sz="2000" b="1" smtClean="0">
                <a:latin typeface="Arial" charset="0"/>
                <a:cs typeface="Arial" charset="0"/>
              </a:rPr>
              <a:t> </a:t>
            </a:r>
            <a:r>
              <a:rPr lang="ru-RU" sz="2000" b="1" smtClean="0">
                <a:latin typeface="Arial" charset="0"/>
                <a:cs typeface="Arial" charset="0"/>
              </a:rPr>
              <a:t>                                                                           </a:t>
            </a:r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8558213" y="2852738"/>
          <a:ext cx="585787" cy="1008062"/>
        </p:xfrm>
        <a:graphic>
          <a:graphicData uri="http://schemas.openxmlformats.org/presentationml/2006/ole">
            <p:oleObj spid="_x0000_s45060" name="Формула" r:id="rId4" imgW="228600" imgH="393480" progId="Equation.3">
              <p:embed/>
            </p:oleObj>
          </a:graphicData>
        </a:graphic>
      </p:graphicFrame>
      <p:pic>
        <p:nvPicPr>
          <p:cNvPr id="45061" name="Picture 5" descr="2137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5278" r="68335"/>
          <a:stretch>
            <a:fillRect/>
          </a:stretch>
        </p:blipFill>
        <p:spPr bwMode="auto">
          <a:xfrm>
            <a:off x="1000100" y="3857628"/>
            <a:ext cx="1279525" cy="2735263"/>
          </a:xfrm>
          <a:prstGeom prst="rect">
            <a:avLst/>
          </a:prstGeom>
          <a:noFill/>
        </p:spPr>
      </p:pic>
      <p:pic>
        <p:nvPicPr>
          <p:cNvPr id="45063" name="Picture 7" descr="2137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965" t="30222"/>
          <a:stretch>
            <a:fillRect/>
          </a:stretch>
        </p:blipFill>
        <p:spPr bwMode="auto">
          <a:xfrm>
            <a:off x="6072198" y="4500570"/>
            <a:ext cx="1655763" cy="1992313"/>
          </a:xfrm>
          <a:prstGeom prst="rect">
            <a:avLst/>
          </a:prstGeom>
          <a:noFill/>
        </p:spPr>
      </p:pic>
      <p:grpSp>
        <p:nvGrpSpPr>
          <p:cNvPr id="45064" name="Group 8"/>
          <p:cNvGrpSpPr>
            <a:grpSpLocks/>
          </p:cNvGrpSpPr>
          <p:nvPr/>
        </p:nvGrpSpPr>
        <p:grpSpPr bwMode="auto">
          <a:xfrm>
            <a:off x="63500" y="76200"/>
            <a:ext cx="8991600" cy="6705600"/>
            <a:chOff x="168" y="176"/>
            <a:chExt cx="5408" cy="3928"/>
          </a:xfrm>
        </p:grpSpPr>
        <p:sp>
          <p:nvSpPr>
            <p:cNvPr id="45065" name="Freeform 9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066" name="Freeform 10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067" name="Freeform 11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068" name="Freeform 12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069" name="Freeform 13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070" name="Freeform 14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071" name="Freeform 15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072" name="Freeform 16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5073" name="WordArt 17"/>
          <p:cNvSpPr>
            <a:spLocks noChangeArrowheads="1" noChangeShapeType="1" noTextEdit="1"/>
          </p:cNvSpPr>
          <p:nvPr/>
        </p:nvSpPr>
        <p:spPr bwMode="auto">
          <a:xfrm>
            <a:off x="3132138" y="549275"/>
            <a:ext cx="2790825" cy="5238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r>
              <a:rPr lang="ru-RU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Закрепление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4000" b="0" i="1" smtClean="0">
                <a:ln>
                  <a:noFill/>
                </a:ln>
                <a:solidFill>
                  <a:srgbClr val="990000"/>
                </a:solidFill>
                <a:effectLst/>
                <a:latin typeface="Arial" charset="0"/>
                <a:cs typeface="Arial" charset="0"/>
              </a:rPr>
              <a:t>Задача 2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sz="half" idx="1"/>
          </p:nvPr>
        </p:nvSpPr>
        <p:spPr>
          <a:xfrm>
            <a:off x="3924300" y="1412875"/>
            <a:ext cx="4038600" cy="4525963"/>
          </a:xfrm>
        </p:spPr>
        <p:txBody>
          <a:bodyPr/>
          <a:lstStyle/>
          <a:p>
            <a:pPr>
              <a:lnSpc>
                <a:spcPct val="155000"/>
              </a:lnSpc>
              <a:spcBef>
                <a:spcPct val="50000"/>
              </a:spcBef>
              <a:buFontTx/>
              <a:buNone/>
            </a:pPr>
            <a:r>
              <a:rPr lang="ru-RU" sz="2800" b="1" smtClean="0">
                <a:latin typeface="Arial" charset="0"/>
                <a:cs typeface="Arial" charset="0"/>
              </a:rPr>
              <a:t>   Длина удава         м и он длиннее своей  бабушки на        м. Какова длина бабушки удава? </a:t>
            </a:r>
          </a:p>
          <a:p>
            <a:pPr>
              <a:lnSpc>
                <a:spcPct val="155000"/>
              </a:lnSpc>
            </a:pPr>
            <a:endParaRPr lang="ru-RU" sz="2800" smtClean="0">
              <a:latin typeface="Arial" charset="0"/>
              <a:cs typeface="Arial" charset="0"/>
            </a:endParaRPr>
          </a:p>
        </p:txBody>
      </p:sp>
      <p:graphicFrame>
        <p:nvGraphicFramePr>
          <p:cNvPr id="46085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6659563" y="1412875"/>
          <a:ext cx="612775" cy="792163"/>
        </p:xfrm>
        <a:graphic>
          <a:graphicData uri="http://schemas.openxmlformats.org/presentationml/2006/ole">
            <p:oleObj spid="_x0000_s46085" name="Формула" r:id="rId3" imgW="304560" imgH="393480" progId="Equation.3">
              <p:embed/>
            </p:oleObj>
          </a:graphicData>
        </a:graphic>
      </p:graphicFrame>
      <p:graphicFrame>
        <p:nvGraphicFramePr>
          <p:cNvPr id="46084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6516688" y="2852738"/>
          <a:ext cx="485775" cy="792162"/>
        </p:xfrm>
        <a:graphic>
          <a:graphicData uri="http://schemas.openxmlformats.org/presentationml/2006/ole">
            <p:oleObj spid="_x0000_s46084" name="Формула" r:id="rId4" imgW="241200" imgH="393480" progId="Equation.3">
              <p:embed/>
            </p:oleObj>
          </a:graphicData>
        </a:graphic>
      </p:graphicFrame>
      <p:pic>
        <p:nvPicPr>
          <p:cNvPr id="46086" name="Picture 6" descr="Бабушка Удава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1557338"/>
            <a:ext cx="3382963" cy="2536825"/>
          </a:xfrm>
          <a:prstGeom prst="rect">
            <a:avLst/>
          </a:prstGeom>
          <a:noFill/>
        </p:spPr>
      </p:pic>
      <p:grpSp>
        <p:nvGrpSpPr>
          <p:cNvPr id="46087" name="Group 7"/>
          <p:cNvGrpSpPr>
            <a:grpSpLocks/>
          </p:cNvGrpSpPr>
          <p:nvPr/>
        </p:nvGrpSpPr>
        <p:grpSpPr bwMode="auto">
          <a:xfrm>
            <a:off x="63500" y="76200"/>
            <a:ext cx="8991600" cy="6705600"/>
            <a:chOff x="168" y="176"/>
            <a:chExt cx="5408" cy="3928"/>
          </a:xfrm>
        </p:grpSpPr>
        <p:sp>
          <p:nvSpPr>
            <p:cNvPr id="46088" name="Freeform 8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089" name="Freeform 9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090" name="Freeform 10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091" name="Freeform 11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092" name="Freeform 12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093" name="Freeform 13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094" name="Freeform 14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095" name="Freeform 15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WordArt 4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900113" y="2349500"/>
            <a:ext cx="6408737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СПАСИБО ЗА УРОК!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WordArt 3"/>
          <p:cNvSpPr>
            <a:spLocks noChangeArrowheads="1" noChangeShapeType="1" noTextEdit="1"/>
          </p:cNvSpPr>
          <p:nvPr/>
        </p:nvSpPr>
        <p:spPr bwMode="auto">
          <a:xfrm>
            <a:off x="3132138" y="1412875"/>
            <a:ext cx="2439994" cy="44448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kern="10" dirty="0">
                <a:ln w="9525">
                  <a:noFill/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Задание № </a:t>
            </a:r>
            <a:r>
              <a:rPr lang="en-US" sz="32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endParaRPr lang="ru-RU" sz="3200" b="1" kern="10" dirty="0">
              <a:ln w="9525">
                <a:noFill/>
                <a:round/>
                <a:headEnd/>
                <a:tailEnd/>
              </a:ln>
              <a:solidFill>
                <a:srgbClr val="993366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2771775" y="620713"/>
            <a:ext cx="3190875" cy="5238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endParaRPr lang="ru-RU" sz="3600" kern="10" normalizeH="1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800000"/>
              </a:solidFill>
              <a:latin typeface="Arial"/>
              <a:cs typeface="Arial"/>
            </a:endParaRPr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395288" y="2060575"/>
            <a:ext cx="6624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800">
                <a:solidFill>
                  <a:srgbClr val="000099"/>
                </a:solidFill>
              </a:rPr>
              <a:t>Выделите целую часть из дробей:</a:t>
            </a:r>
          </a:p>
        </p:txBody>
      </p:sp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857224" y="2857496"/>
          <a:ext cx="1770647" cy="1571636"/>
        </p:xfrm>
        <a:graphic>
          <a:graphicData uri="http://schemas.openxmlformats.org/presentationml/2006/ole">
            <p:oleObj spid="_x0000_s14342" name="Формула" r:id="rId3" imgW="203040" imgH="393480" progId="Equation.3">
              <p:embed/>
            </p:oleObj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2714612" y="2857496"/>
          <a:ext cx="1214446" cy="1573679"/>
        </p:xfrm>
        <a:graphic>
          <a:graphicData uri="http://schemas.openxmlformats.org/presentationml/2006/ole">
            <p:oleObj spid="_x0000_s14343" name="Формула" r:id="rId4" imgW="253800" imgH="393480" progId="Equation.3">
              <p:embed/>
            </p:oleObj>
          </a:graphicData>
        </a:graphic>
      </p:graphicFrame>
      <p:graphicFrame>
        <p:nvGraphicFramePr>
          <p:cNvPr id="14345" name="Object 9"/>
          <p:cNvGraphicFramePr>
            <a:graphicFrameLocks noChangeAspect="1"/>
          </p:cNvGraphicFramePr>
          <p:nvPr/>
        </p:nvGraphicFramePr>
        <p:xfrm>
          <a:off x="4214810" y="2857496"/>
          <a:ext cx="1285884" cy="1467849"/>
        </p:xfrm>
        <a:graphic>
          <a:graphicData uri="http://schemas.openxmlformats.org/presentationml/2006/ole">
            <p:oleObj spid="_x0000_s14345" name="Формула" r:id="rId5" imgW="279360" imgH="393480" progId="Equation.3">
              <p:embed/>
            </p:oleObj>
          </a:graphicData>
        </a:graphic>
      </p:graphicFrame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5929322" y="2857496"/>
          <a:ext cx="1500198" cy="1502143"/>
        </p:xfrm>
        <a:graphic>
          <a:graphicData uri="http://schemas.openxmlformats.org/presentationml/2006/ole">
            <p:oleObj spid="_x0000_s14346" name="Формула" r:id="rId6" imgW="279360" imgH="393480" progId="Equation.3">
              <p:embed/>
            </p:oleObj>
          </a:graphicData>
        </a:graphic>
      </p:graphicFrame>
      <p:graphicFrame>
        <p:nvGraphicFramePr>
          <p:cNvPr id="14348" name="Object 12"/>
          <p:cNvGraphicFramePr>
            <a:graphicFrameLocks noChangeAspect="1"/>
          </p:cNvGraphicFramePr>
          <p:nvPr/>
        </p:nvGraphicFramePr>
        <p:xfrm>
          <a:off x="8382000" y="3017838"/>
          <a:ext cx="457200" cy="749300"/>
        </p:xfrm>
        <a:graphic>
          <a:graphicData uri="http://schemas.openxmlformats.org/presentationml/2006/ole">
            <p:oleObj spid="_x0000_s14348" name="Формула" r:id="rId7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3492500" y="908050"/>
            <a:ext cx="2200275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kern="10" dirty="0">
                <a:ln w="9525">
                  <a:noFill/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Задание № 2</a:t>
            </a:r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323850" y="1628775"/>
            <a:ext cx="8424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800">
                <a:solidFill>
                  <a:srgbClr val="000099"/>
                </a:solidFill>
              </a:rPr>
              <a:t>Представьте в виде неправильной дроби числа: </a:t>
            </a:r>
          </a:p>
        </p:txBody>
      </p:sp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1500166" y="2571744"/>
          <a:ext cx="1214446" cy="1712081"/>
        </p:xfrm>
        <a:graphic>
          <a:graphicData uri="http://schemas.openxmlformats.org/presentationml/2006/ole">
            <p:oleObj spid="_x0000_s30727" name="Формула" r:id="rId3" imgW="279360" imgH="393480" progId="Equation.3">
              <p:embed/>
            </p:oleObj>
          </a:graphicData>
        </a:graphic>
      </p:graphicFrame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4143372" y="2571744"/>
          <a:ext cx="1166813" cy="3244850"/>
        </p:xfrm>
        <a:graphic>
          <a:graphicData uri="http://schemas.openxmlformats.org/presentationml/2006/ole">
            <p:oleObj spid="_x0000_s30728" name="Формула" r:id="rId4" imgW="291960" imgH="812520" progId="Equation.3">
              <p:embed/>
            </p:oleObj>
          </a:graphicData>
        </a:graphic>
      </p:graphicFrame>
      <p:graphicFrame>
        <p:nvGraphicFramePr>
          <p:cNvPr id="30730" name="Object 10"/>
          <p:cNvGraphicFramePr>
            <a:graphicFrameLocks noChangeAspect="1"/>
          </p:cNvGraphicFramePr>
          <p:nvPr/>
        </p:nvGraphicFramePr>
        <p:xfrm>
          <a:off x="7000892" y="2643182"/>
          <a:ext cx="1000132" cy="1631510"/>
        </p:xfrm>
        <a:graphic>
          <a:graphicData uri="http://schemas.openxmlformats.org/presentationml/2006/ole">
            <p:oleObj spid="_x0000_s30730" name="Формула" r:id="rId5" imgW="2412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WordArt 4"/>
          <p:cNvSpPr>
            <a:spLocks noChangeArrowheads="1" noChangeShapeType="1" noTextEdit="1"/>
          </p:cNvSpPr>
          <p:nvPr/>
        </p:nvSpPr>
        <p:spPr bwMode="auto">
          <a:xfrm>
            <a:off x="3492500" y="836613"/>
            <a:ext cx="2200275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kern="10" dirty="0">
                <a:ln w="9525">
                  <a:noFill/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Задание № 3</a:t>
            </a:r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323850" y="1628775"/>
            <a:ext cx="8424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800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719138" y="1628775"/>
            <a:ext cx="84248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800">
                <a:solidFill>
                  <a:srgbClr val="000099"/>
                </a:solidFill>
              </a:rPr>
              <a:t>Выполните действия:</a:t>
            </a:r>
          </a:p>
        </p:txBody>
      </p:sp>
      <p:graphicFrame>
        <p:nvGraphicFramePr>
          <p:cNvPr id="31751" name="Object 7"/>
          <p:cNvGraphicFramePr>
            <a:graphicFrameLocks noChangeAspect="1"/>
          </p:cNvGraphicFramePr>
          <p:nvPr>
            <p:ph/>
          </p:nvPr>
        </p:nvGraphicFramePr>
        <p:xfrm>
          <a:off x="1495425" y="2662238"/>
          <a:ext cx="5578475" cy="4013200"/>
        </p:xfrm>
        <a:graphic>
          <a:graphicData uri="http://schemas.openxmlformats.org/presentationml/2006/ole">
            <p:oleObj spid="_x0000_s31751" name="Формула" r:id="rId3" imgW="1447560" imgH="1041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6867525" y="3802063"/>
            <a:ext cx="1009650" cy="601662"/>
            <a:chOff x="528" y="1935"/>
            <a:chExt cx="636" cy="379"/>
          </a:xfrm>
        </p:grpSpPr>
        <p:sp>
          <p:nvSpPr>
            <p:cNvPr id="36867" name="AutoShape 3"/>
            <p:cNvSpPr>
              <a:spLocks noChangeArrowheads="1"/>
            </p:cNvSpPr>
            <p:nvPr/>
          </p:nvSpPr>
          <p:spPr bwMode="auto">
            <a:xfrm>
              <a:off x="528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68" name="AutoShape 4"/>
            <p:cNvSpPr>
              <a:spLocks noChangeArrowheads="1"/>
            </p:cNvSpPr>
            <p:nvPr/>
          </p:nvSpPr>
          <p:spPr bwMode="auto">
            <a:xfrm>
              <a:off x="686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69" name="AutoShape 5"/>
            <p:cNvSpPr>
              <a:spLocks noChangeArrowheads="1"/>
            </p:cNvSpPr>
            <p:nvPr/>
          </p:nvSpPr>
          <p:spPr bwMode="auto">
            <a:xfrm>
              <a:off x="844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70" name="AutoShape 6"/>
            <p:cNvSpPr>
              <a:spLocks noChangeArrowheads="1"/>
            </p:cNvSpPr>
            <p:nvPr/>
          </p:nvSpPr>
          <p:spPr bwMode="auto">
            <a:xfrm>
              <a:off x="1001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71" name="AutoShape 7"/>
            <p:cNvSpPr>
              <a:spLocks noChangeArrowheads="1"/>
            </p:cNvSpPr>
            <p:nvPr/>
          </p:nvSpPr>
          <p:spPr bwMode="auto">
            <a:xfrm>
              <a:off x="609" y="2063"/>
              <a:ext cx="164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72" name="AutoShape 8"/>
            <p:cNvSpPr>
              <a:spLocks noChangeArrowheads="1"/>
            </p:cNvSpPr>
            <p:nvPr/>
          </p:nvSpPr>
          <p:spPr bwMode="auto">
            <a:xfrm>
              <a:off x="764" y="2063"/>
              <a:ext cx="162" cy="250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73" name="AutoShape 9"/>
            <p:cNvSpPr>
              <a:spLocks noChangeArrowheads="1"/>
            </p:cNvSpPr>
            <p:nvPr/>
          </p:nvSpPr>
          <p:spPr bwMode="auto">
            <a:xfrm>
              <a:off x="925" y="2060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6874" name="Group 10"/>
          <p:cNvGrpSpPr>
            <a:grpSpLocks/>
          </p:cNvGrpSpPr>
          <p:nvPr/>
        </p:nvGrpSpPr>
        <p:grpSpPr bwMode="auto">
          <a:xfrm>
            <a:off x="3805238" y="3870325"/>
            <a:ext cx="1009650" cy="601663"/>
            <a:chOff x="528" y="1935"/>
            <a:chExt cx="636" cy="379"/>
          </a:xfrm>
        </p:grpSpPr>
        <p:sp>
          <p:nvSpPr>
            <p:cNvPr id="36875" name="AutoShape 11"/>
            <p:cNvSpPr>
              <a:spLocks noChangeArrowheads="1"/>
            </p:cNvSpPr>
            <p:nvPr/>
          </p:nvSpPr>
          <p:spPr bwMode="auto">
            <a:xfrm>
              <a:off x="528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76" name="AutoShape 12"/>
            <p:cNvSpPr>
              <a:spLocks noChangeArrowheads="1"/>
            </p:cNvSpPr>
            <p:nvPr/>
          </p:nvSpPr>
          <p:spPr bwMode="auto">
            <a:xfrm>
              <a:off x="686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77" name="AutoShape 13"/>
            <p:cNvSpPr>
              <a:spLocks noChangeArrowheads="1"/>
            </p:cNvSpPr>
            <p:nvPr/>
          </p:nvSpPr>
          <p:spPr bwMode="auto">
            <a:xfrm>
              <a:off x="844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78" name="AutoShape 14"/>
            <p:cNvSpPr>
              <a:spLocks noChangeArrowheads="1"/>
            </p:cNvSpPr>
            <p:nvPr/>
          </p:nvSpPr>
          <p:spPr bwMode="auto">
            <a:xfrm>
              <a:off x="1001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79" name="AutoShape 15"/>
            <p:cNvSpPr>
              <a:spLocks noChangeArrowheads="1"/>
            </p:cNvSpPr>
            <p:nvPr/>
          </p:nvSpPr>
          <p:spPr bwMode="auto">
            <a:xfrm>
              <a:off x="609" y="2063"/>
              <a:ext cx="164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0" name="AutoShape 16"/>
            <p:cNvSpPr>
              <a:spLocks noChangeArrowheads="1"/>
            </p:cNvSpPr>
            <p:nvPr/>
          </p:nvSpPr>
          <p:spPr bwMode="auto">
            <a:xfrm>
              <a:off x="764" y="2063"/>
              <a:ext cx="162" cy="250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1" name="AutoShape 17"/>
            <p:cNvSpPr>
              <a:spLocks noChangeArrowheads="1"/>
            </p:cNvSpPr>
            <p:nvPr/>
          </p:nvSpPr>
          <p:spPr bwMode="auto">
            <a:xfrm>
              <a:off x="925" y="2060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6882" name="Group 18"/>
          <p:cNvGrpSpPr>
            <a:grpSpLocks/>
          </p:cNvGrpSpPr>
          <p:nvPr/>
        </p:nvGrpSpPr>
        <p:grpSpPr bwMode="auto">
          <a:xfrm>
            <a:off x="771525" y="2259013"/>
            <a:ext cx="1009650" cy="601662"/>
            <a:chOff x="1950" y="3780"/>
            <a:chExt cx="997" cy="680"/>
          </a:xfrm>
        </p:grpSpPr>
        <p:sp>
          <p:nvSpPr>
            <p:cNvPr id="36883" name="AutoShape 19"/>
            <p:cNvSpPr>
              <a:spLocks noChangeArrowheads="1"/>
            </p:cNvSpPr>
            <p:nvPr/>
          </p:nvSpPr>
          <p:spPr bwMode="auto">
            <a:xfrm>
              <a:off x="1950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4" name="AutoShape 20"/>
            <p:cNvSpPr>
              <a:spLocks noChangeArrowheads="1"/>
            </p:cNvSpPr>
            <p:nvPr/>
          </p:nvSpPr>
          <p:spPr bwMode="auto">
            <a:xfrm>
              <a:off x="2198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5" name="AutoShape 21"/>
            <p:cNvSpPr>
              <a:spLocks noChangeArrowheads="1"/>
            </p:cNvSpPr>
            <p:nvPr/>
          </p:nvSpPr>
          <p:spPr bwMode="auto">
            <a:xfrm>
              <a:off x="2445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6" name="AutoShape 22"/>
            <p:cNvSpPr>
              <a:spLocks noChangeArrowheads="1"/>
            </p:cNvSpPr>
            <p:nvPr/>
          </p:nvSpPr>
          <p:spPr bwMode="auto">
            <a:xfrm>
              <a:off x="2692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7" name="AutoShape 23"/>
            <p:cNvSpPr>
              <a:spLocks noChangeArrowheads="1"/>
            </p:cNvSpPr>
            <p:nvPr/>
          </p:nvSpPr>
          <p:spPr bwMode="auto">
            <a:xfrm>
              <a:off x="2078" y="401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8" name="AutoShape 24"/>
            <p:cNvSpPr>
              <a:spLocks noChangeArrowheads="1"/>
            </p:cNvSpPr>
            <p:nvPr/>
          </p:nvSpPr>
          <p:spPr bwMode="auto">
            <a:xfrm>
              <a:off x="2319" y="4009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9" name="AutoShape 25"/>
            <p:cNvSpPr>
              <a:spLocks noChangeArrowheads="1"/>
            </p:cNvSpPr>
            <p:nvPr/>
          </p:nvSpPr>
          <p:spPr bwMode="auto">
            <a:xfrm>
              <a:off x="2573" y="4004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6890" name="Group 26"/>
          <p:cNvGrpSpPr>
            <a:grpSpLocks/>
          </p:cNvGrpSpPr>
          <p:nvPr/>
        </p:nvGrpSpPr>
        <p:grpSpPr bwMode="auto">
          <a:xfrm>
            <a:off x="771525" y="2995613"/>
            <a:ext cx="1009650" cy="600075"/>
            <a:chOff x="1950" y="3780"/>
            <a:chExt cx="997" cy="680"/>
          </a:xfrm>
        </p:grpSpPr>
        <p:sp>
          <p:nvSpPr>
            <p:cNvPr id="36891" name="AutoShape 27"/>
            <p:cNvSpPr>
              <a:spLocks noChangeArrowheads="1"/>
            </p:cNvSpPr>
            <p:nvPr/>
          </p:nvSpPr>
          <p:spPr bwMode="auto">
            <a:xfrm>
              <a:off x="1950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92" name="AutoShape 28"/>
            <p:cNvSpPr>
              <a:spLocks noChangeArrowheads="1"/>
            </p:cNvSpPr>
            <p:nvPr/>
          </p:nvSpPr>
          <p:spPr bwMode="auto">
            <a:xfrm>
              <a:off x="2198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93" name="AutoShape 29"/>
            <p:cNvSpPr>
              <a:spLocks noChangeArrowheads="1"/>
            </p:cNvSpPr>
            <p:nvPr/>
          </p:nvSpPr>
          <p:spPr bwMode="auto">
            <a:xfrm>
              <a:off x="2445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94" name="AutoShape 30"/>
            <p:cNvSpPr>
              <a:spLocks noChangeArrowheads="1"/>
            </p:cNvSpPr>
            <p:nvPr/>
          </p:nvSpPr>
          <p:spPr bwMode="auto">
            <a:xfrm>
              <a:off x="2692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95" name="AutoShape 31"/>
            <p:cNvSpPr>
              <a:spLocks noChangeArrowheads="1"/>
            </p:cNvSpPr>
            <p:nvPr/>
          </p:nvSpPr>
          <p:spPr bwMode="auto">
            <a:xfrm>
              <a:off x="2078" y="401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96" name="AutoShape 32"/>
            <p:cNvSpPr>
              <a:spLocks noChangeArrowheads="1"/>
            </p:cNvSpPr>
            <p:nvPr/>
          </p:nvSpPr>
          <p:spPr bwMode="auto">
            <a:xfrm>
              <a:off x="2319" y="4009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97" name="AutoShape 33"/>
            <p:cNvSpPr>
              <a:spLocks noChangeArrowheads="1"/>
            </p:cNvSpPr>
            <p:nvPr/>
          </p:nvSpPr>
          <p:spPr bwMode="auto">
            <a:xfrm>
              <a:off x="2573" y="4004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6898" name="Group 34"/>
          <p:cNvGrpSpPr>
            <a:grpSpLocks/>
          </p:cNvGrpSpPr>
          <p:nvPr/>
        </p:nvGrpSpPr>
        <p:grpSpPr bwMode="auto">
          <a:xfrm>
            <a:off x="3805238" y="2252663"/>
            <a:ext cx="1009650" cy="1336675"/>
            <a:chOff x="1437" y="960"/>
            <a:chExt cx="636" cy="842"/>
          </a:xfrm>
        </p:grpSpPr>
        <p:grpSp>
          <p:nvGrpSpPr>
            <p:cNvPr id="36899" name="Group 35"/>
            <p:cNvGrpSpPr>
              <a:grpSpLocks/>
            </p:cNvGrpSpPr>
            <p:nvPr/>
          </p:nvGrpSpPr>
          <p:grpSpPr bwMode="auto">
            <a:xfrm>
              <a:off x="1437" y="960"/>
              <a:ext cx="636" cy="379"/>
              <a:chOff x="1950" y="3780"/>
              <a:chExt cx="997" cy="680"/>
            </a:xfrm>
          </p:grpSpPr>
          <p:sp>
            <p:nvSpPr>
              <p:cNvPr id="36900" name="AutoShape 36"/>
              <p:cNvSpPr>
                <a:spLocks noChangeArrowheads="1"/>
              </p:cNvSpPr>
              <p:nvPr/>
            </p:nvSpPr>
            <p:spPr bwMode="auto">
              <a:xfrm>
                <a:off x="1950" y="3780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01" name="AutoShape 37"/>
              <p:cNvSpPr>
                <a:spLocks noChangeArrowheads="1"/>
              </p:cNvSpPr>
              <p:nvPr/>
            </p:nvSpPr>
            <p:spPr bwMode="auto">
              <a:xfrm>
                <a:off x="2198" y="3780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02" name="AutoShape 38"/>
              <p:cNvSpPr>
                <a:spLocks noChangeArrowheads="1"/>
              </p:cNvSpPr>
              <p:nvPr/>
            </p:nvSpPr>
            <p:spPr bwMode="auto">
              <a:xfrm>
                <a:off x="2445" y="3780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03" name="AutoShape 39"/>
              <p:cNvSpPr>
                <a:spLocks noChangeArrowheads="1"/>
              </p:cNvSpPr>
              <p:nvPr/>
            </p:nvSpPr>
            <p:spPr bwMode="auto">
              <a:xfrm>
                <a:off x="2692" y="3780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04" name="AutoShape 40"/>
              <p:cNvSpPr>
                <a:spLocks noChangeArrowheads="1"/>
              </p:cNvSpPr>
              <p:nvPr/>
            </p:nvSpPr>
            <p:spPr bwMode="auto">
              <a:xfrm>
                <a:off x="2078" y="4010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05" name="AutoShape 41"/>
              <p:cNvSpPr>
                <a:spLocks noChangeArrowheads="1"/>
              </p:cNvSpPr>
              <p:nvPr/>
            </p:nvSpPr>
            <p:spPr bwMode="auto">
              <a:xfrm>
                <a:off x="2319" y="4009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06" name="AutoShape 42"/>
              <p:cNvSpPr>
                <a:spLocks noChangeArrowheads="1"/>
              </p:cNvSpPr>
              <p:nvPr/>
            </p:nvSpPr>
            <p:spPr bwMode="auto">
              <a:xfrm>
                <a:off x="2573" y="4004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6907" name="Group 43"/>
            <p:cNvGrpSpPr>
              <a:grpSpLocks/>
            </p:cNvGrpSpPr>
            <p:nvPr/>
          </p:nvGrpSpPr>
          <p:grpSpPr bwMode="auto">
            <a:xfrm>
              <a:off x="1437" y="1424"/>
              <a:ext cx="636" cy="378"/>
              <a:chOff x="1950" y="3780"/>
              <a:chExt cx="997" cy="680"/>
            </a:xfrm>
          </p:grpSpPr>
          <p:sp>
            <p:nvSpPr>
              <p:cNvPr id="36908" name="AutoShape 44"/>
              <p:cNvSpPr>
                <a:spLocks noChangeArrowheads="1"/>
              </p:cNvSpPr>
              <p:nvPr/>
            </p:nvSpPr>
            <p:spPr bwMode="auto">
              <a:xfrm>
                <a:off x="1950" y="3780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09" name="AutoShape 45"/>
              <p:cNvSpPr>
                <a:spLocks noChangeArrowheads="1"/>
              </p:cNvSpPr>
              <p:nvPr/>
            </p:nvSpPr>
            <p:spPr bwMode="auto">
              <a:xfrm>
                <a:off x="2198" y="3780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10" name="AutoShape 46"/>
              <p:cNvSpPr>
                <a:spLocks noChangeArrowheads="1"/>
              </p:cNvSpPr>
              <p:nvPr/>
            </p:nvSpPr>
            <p:spPr bwMode="auto">
              <a:xfrm>
                <a:off x="2445" y="3780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11" name="AutoShape 47"/>
              <p:cNvSpPr>
                <a:spLocks noChangeArrowheads="1"/>
              </p:cNvSpPr>
              <p:nvPr/>
            </p:nvSpPr>
            <p:spPr bwMode="auto">
              <a:xfrm>
                <a:off x="2692" y="3780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12" name="AutoShape 48"/>
              <p:cNvSpPr>
                <a:spLocks noChangeArrowheads="1"/>
              </p:cNvSpPr>
              <p:nvPr/>
            </p:nvSpPr>
            <p:spPr bwMode="auto">
              <a:xfrm>
                <a:off x="2078" y="4010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13" name="AutoShape 49"/>
              <p:cNvSpPr>
                <a:spLocks noChangeArrowheads="1"/>
              </p:cNvSpPr>
              <p:nvPr/>
            </p:nvSpPr>
            <p:spPr bwMode="auto">
              <a:xfrm>
                <a:off x="2319" y="4009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14" name="AutoShape 50"/>
              <p:cNvSpPr>
                <a:spLocks noChangeArrowheads="1"/>
              </p:cNvSpPr>
              <p:nvPr/>
            </p:nvSpPr>
            <p:spPr bwMode="auto">
              <a:xfrm>
                <a:off x="2573" y="4004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6915" name="Group 51"/>
          <p:cNvGrpSpPr>
            <a:grpSpLocks/>
          </p:cNvGrpSpPr>
          <p:nvPr/>
        </p:nvGrpSpPr>
        <p:grpSpPr bwMode="auto">
          <a:xfrm>
            <a:off x="3805238" y="3856038"/>
            <a:ext cx="760412" cy="398462"/>
            <a:chOff x="1437" y="1887"/>
            <a:chExt cx="479" cy="251"/>
          </a:xfrm>
        </p:grpSpPr>
        <p:sp>
          <p:nvSpPr>
            <p:cNvPr id="36916" name="AutoShape 52"/>
            <p:cNvSpPr>
              <a:spLocks noChangeArrowheads="1"/>
            </p:cNvSpPr>
            <p:nvPr/>
          </p:nvSpPr>
          <p:spPr bwMode="auto">
            <a:xfrm>
              <a:off x="1437" y="1887"/>
              <a:ext cx="163" cy="251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17" name="AutoShape 53"/>
            <p:cNvSpPr>
              <a:spLocks noChangeArrowheads="1"/>
            </p:cNvSpPr>
            <p:nvPr/>
          </p:nvSpPr>
          <p:spPr bwMode="auto">
            <a:xfrm>
              <a:off x="1595" y="1887"/>
              <a:ext cx="163" cy="251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18" name="AutoShape 54"/>
            <p:cNvSpPr>
              <a:spLocks noChangeArrowheads="1"/>
            </p:cNvSpPr>
            <p:nvPr/>
          </p:nvSpPr>
          <p:spPr bwMode="auto">
            <a:xfrm>
              <a:off x="1753" y="1887"/>
              <a:ext cx="163" cy="251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6919" name="Group 55"/>
          <p:cNvGrpSpPr>
            <a:grpSpLocks/>
          </p:cNvGrpSpPr>
          <p:nvPr/>
        </p:nvGrpSpPr>
        <p:grpSpPr bwMode="auto">
          <a:xfrm>
            <a:off x="3933825" y="4067175"/>
            <a:ext cx="503238" cy="398463"/>
            <a:chOff x="1518" y="2015"/>
            <a:chExt cx="317" cy="251"/>
          </a:xfrm>
        </p:grpSpPr>
        <p:sp>
          <p:nvSpPr>
            <p:cNvPr id="36920" name="AutoShape 56"/>
            <p:cNvSpPr>
              <a:spLocks noChangeArrowheads="1"/>
            </p:cNvSpPr>
            <p:nvPr/>
          </p:nvSpPr>
          <p:spPr bwMode="auto">
            <a:xfrm>
              <a:off x="1518" y="2015"/>
              <a:ext cx="164" cy="251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21" name="AutoShape 57"/>
            <p:cNvSpPr>
              <a:spLocks noChangeArrowheads="1"/>
            </p:cNvSpPr>
            <p:nvPr/>
          </p:nvSpPr>
          <p:spPr bwMode="auto">
            <a:xfrm>
              <a:off x="1673" y="2015"/>
              <a:ext cx="162" cy="25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6922" name="Group 58"/>
          <p:cNvGrpSpPr>
            <a:grpSpLocks/>
          </p:cNvGrpSpPr>
          <p:nvPr/>
        </p:nvGrpSpPr>
        <p:grpSpPr bwMode="auto">
          <a:xfrm>
            <a:off x="6872288" y="2252663"/>
            <a:ext cx="1009650" cy="1335087"/>
            <a:chOff x="2346" y="960"/>
            <a:chExt cx="636" cy="841"/>
          </a:xfrm>
        </p:grpSpPr>
        <p:grpSp>
          <p:nvGrpSpPr>
            <p:cNvPr id="36923" name="Group 59"/>
            <p:cNvGrpSpPr>
              <a:grpSpLocks/>
            </p:cNvGrpSpPr>
            <p:nvPr/>
          </p:nvGrpSpPr>
          <p:grpSpPr bwMode="auto">
            <a:xfrm>
              <a:off x="2346" y="960"/>
              <a:ext cx="636" cy="378"/>
              <a:chOff x="1950" y="3780"/>
              <a:chExt cx="997" cy="680"/>
            </a:xfrm>
          </p:grpSpPr>
          <p:sp>
            <p:nvSpPr>
              <p:cNvPr id="36924" name="AutoShape 60"/>
              <p:cNvSpPr>
                <a:spLocks noChangeArrowheads="1"/>
              </p:cNvSpPr>
              <p:nvPr/>
            </p:nvSpPr>
            <p:spPr bwMode="auto">
              <a:xfrm>
                <a:off x="1950" y="3780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25" name="AutoShape 61"/>
              <p:cNvSpPr>
                <a:spLocks noChangeArrowheads="1"/>
              </p:cNvSpPr>
              <p:nvPr/>
            </p:nvSpPr>
            <p:spPr bwMode="auto">
              <a:xfrm>
                <a:off x="2198" y="3780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26" name="AutoShape 62"/>
              <p:cNvSpPr>
                <a:spLocks noChangeArrowheads="1"/>
              </p:cNvSpPr>
              <p:nvPr/>
            </p:nvSpPr>
            <p:spPr bwMode="auto">
              <a:xfrm>
                <a:off x="2445" y="3780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27" name="AutoShape 63"/>
              <p:cNvSpPr>
                <a:spLocks noChangeArrowheads="1"/>
              </p:cNvSpPr>
              <p:nvPr/>
            </p:nvSpPr>
            <p:spPr bwMode="auto">
              <a:xfrm>
                <a:off x="2692" y="3780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28" name="AutoShape 64"/>
              <p:cNvSpPr>
                <a:spLocks noChangeArrowheads="1"/>
              </p:cNvSpPr>
              <p:nvPr/>
            </p:nvSpPr>
            <p:spPr bwMode="auto">
              <a:xfrm>
                <a:off x="2078" y="4010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29" name="AutoShape 65"/>
              <p:cNvSpPr>
                <a:spLocks noChangeArrowheads="1"/>
              </p:cNvSpPr>
              <p:nvPr/>
            </p:nvSpPr>
            <p:spPr bwMode="auto">
              <a:xfrm>
                <a:off x="2319" y="4009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30" name="AutoShape 66"/>
              <p:cNvSpPr>
                <a:spLocks noChangeArrowheads="1"/>
              </p:cNvSpPr>
              <p:nvPr/>
            </p:nvSpPr>
            <p:spPr bwMode="auto">
              <a:xfrm>
                <a:off x="2573" y="4004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6931" name="Group 67"/>
            <p:cNvGrpSpPr>
              <a:grpSpLocks/>
            </p:cNvGrpSpPr>
            <p:nvPr/>
          </p:nvGrpSpPr>
          <p:grpSpPr bwMode="auto">
            <a:xfrm>
              <a:off x="2346" y="1423"/>
              <a:ext cx="636" cy="378"/>
              <a:chOff x="1950" y="3780"/>
              <a:chExt cx="997" cy="680"/>
            </a:xfrm>
          </p:grpSpPr>
          <p:sp>
            <p:nvSpPr>
              <p:cNvPr id="36932" name="AutoShape 68"/>
              <p:cNvSpPr>
                <a:spLocks noChangeArrowheads="1"/>
              </p:cNvSpPr>
              <p:nvPr/>
            </p:nvSpPr>
            <p:spPr bwMode="auto">
              <a:xfrm>
                <a:off x="1950" y="3780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33" name="AutoShape 69"/>
              <p:cNvSpPr>
                <a:spLocks noChangeArrowheads="1"/>
              </p:cNvSpPr>
              <p:nvPr/>
            </p:nvSpPr>
            <p:spPr bwMode="auto">
              <a:xfrm>
                <a:off x="2198" y="3780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34" name="AutoShape 70"/>
              <p:cNvSpPr>
                <a:spLocks noChangeArrowheads="1"/>
              </p:cNvSpPr>
              <p:nvPr/>
            </p:nvSpPr>
            <p:spPr bwMode="auto">
              <a:xfrm>
                <a:off x="2445" y="3780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35" name="AutoShape 71"/>
              <p:cNvSpPr>
                <a:spLocks noChangeArrowheads="1"/>
              </p:cNvSpPr>
              <p:nvPr/>
            </p:nvSpPr>
            <p:spPr bwMode="auto">
              <a:xfrm>
                <a:off x="2692" y="3780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36" name="AutoShape 72"/>
              <p:cNvSpPr>
                <a:spLocks noChangeArrowheads="1"/>
              </p:cNvSpPr>
              <p:nvPr/>
            </p:nvSpPr>
            <p:spPr bwMode="auto">
              <a:xfrm>
                <a:off x="2078" y="4010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37" name="AutoShape 73"/>
              <p:cNvSpPr>
                <a:spLocks noChangeArrowheads="1"/>
              </p:cNvSpPr>
              <p:nvPr/>
            </p:nvSpPr>
            <p:spPr bwMode="auto">
              <a:xfrm>
                <a:off x="2319" y="4009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38" name="AutoShape 74"/>
              <p:cNvSpPr>
                <a:spLocks noChangeArrowheads="1"/>
              </p:cNvSpPr>
              <p:nvPr/>
            </p:nvSpPr>
            <p:spPr bwMode="auto">
              <a:xfrm>
                <a:off x="2573" y="4004"/>
                <a:ext cx="255" cy="450"/>
              </a:xfrm>
              <a:prstGeom prst="diamond">
                <a:avLst/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6939" name="Group 75"/>
          <p:cNvGrpSpPr>
            <a:grpSpLocks/>
          </p:cNvGrpSpPr>
          <p:nvPr/>
        </p:nvGrpSpPr>
        <p:grpSpPr bwMode="auto">
          <a:xfrm>
            <a:off x="6881813" y="3802063"/>
            <a:ext cx="760412" cy="398462"/>
            <a:chOff x="2346" y="1886"/>
            <a:chExt cx="479" cy="251"/>
          </a:xfrm>
        </p:grpSpPr>
        <p:sp>
          <p:nvSpPr>
            <p:cNvPr id="36940" name="AutoShape 76"/>
            <p:cNvSpPr>
              <a:spLocks noChangeArrowheads="1"/>
            </p:cNvSpPr>
            <p:nvPr/>
          </p:nvSpPr>
          <p:spPr bwMode="auto">
            <a:xfrm>
              <a:off x="2346" y="1886"/>
              <a:ext cx="163" cy="251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41" name="AutoShape 77"/>
            <p:cNvSpPr>
              <a:spLocks noChangeArrowheads="1"/>
            </p:cNvSpPr>
            <p:nvPr/>
          </p:nvSpPr>
          <p:spPr bwMode="auto">
            <a:xfrm>
              <a:off x="2505" y="1886"/>
              <a:ext cx="162" cy="251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42" name="AutoShape 78"/>
            <p:cNvSpPr>
              <a:spLocks noChangeArrowheads="1"/>
            </p:cNvSpPr>
            <p:nvPr/>
          </p:nvSpPr>
          <p:spPr bwMode="auto">
            <a:xfrm>
              <a:off x="2662" y="1886"/>
              <a:ext cx="163" cy="251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6943" name="Group 79"/>
          <p:cNvGrpSpPr>
            <a:grpSpLocks/>
          </p:cNvGrpSpPr>
          <p:nvPr/>
        </p:nvGrpSpPr>
        <p:grpSpPr bwMode="auto">
          <a:xfrm>
            <a:off x="7000875" y="4005263"/>
            <a:ext cx="504825" cy="398462"/>
            <a:chOff x="2427" y="2014"/>
            <a:chExt cx="318" cy="251"/>
          </a:xfrm>
        </p:grpSpPr>
        <p:sp>
          <p:nvSpPr>
            <p:cNvPr id="36944" name="AutoShape 80"/>
            <p:cNvSpPr>
              <a:spLocks noChangeArrowheads="1"/>
            </p:cNvSpPr>
            <p:nvPr/>
          </p:nvSpPr>
          <p:spPr bwMode="auto">
            <a:xfrm>
              <a:off x="2427" y="2015"/>
              <a:ext cx="164" cy="25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45" name="AutoShape 81"/>
            <p:cNvSpPr>
              <a:spLocks noChangeArrowheads="1"/>
            </p:cNvSpPr>
            <p:nvPr/>
          </p:nvSpPr>
          <p:spPr bwMode="auto">
            <a:xfrm>
              <a:off x="2581" y="2014"/>
              <a:ext cx="164" cy="25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6946" name="Group 82"/>
          <p:cNvGrpSpPr>
            <a:grpSpLocks/>
          </p:cNvGrpSpPr>
          <p:nvPr/>
        </p:nvGrpSpPr>
        <p:grpSpPr bwMode="auto">
          <a:xfrm>
            <a:off x="6881813" y="4668838"/>
            <a:ext cx="1009650" cy="600075"/>
            <a:chOff x="1950" y="3780"/>
            <a:chExt cx="997" cy="680"/>
          </a:xfrm>
        </p:grpSpPr>
        <p:sp>
          <p:nvSpPr>
            <p:cNvPr id="36947" name="AutoShape 83"/>
            <p:cNvSpPr>
              <a:spLocks noChangeArrowheads="1"/>
            </p:cNvSpPr>
            <p:nvPr/>
          </p:nvSpPr>
          <p:spPr bwMode="auto">
            <a:xfrm>
              <a:off x="1950" y="3780"/>
              <a:ext cx="255" cy="45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48" name="AutoShape 84"/>
            <p:cNvSpPr>
              <a:spLocks noChangeArrowheads="1"/>
            </p:cNvSpPr>
            <p:nvPr/>
          </p:nvSpPr>
          <p:spPr bwMode="auto">
            <a:xfrm>
              <a:off x="2198" y="3780"/>
              <a:ext cx="255" cy="45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49" name="AutoShape 85"/>
            <p:cNvSpPr>
              <a:spLocks noChangeArrowheads="1"/>
            </p:cNvSpPr>
            <p:nvPr/>
          </p:nvSpPr>
          <p:spPr bwMode="auto">
            <a:xfrm>
              <a:off x="2445" y="3780"/>
              <a:ext cx="255" cy="45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50" name="AutoShape 86"/>
            <p:cNvSpPr>
              <a:spLocks noChangeArrowheads="1"/>
            </p:cNvSpPr>
            <p:nvPr/>
          </p:nvSpPr>
          <p:spPr bwMode="auto">
            <a:xfrm>
              <a:off x="2692" y="3780"/>
              <a:ext cx="255" cy="45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51" name="AutoShape 87"/>
            <p:cNvSpPr>
              <a:spLocks noChangeArrowheads="1"/>
            </p:cNvSpPr>
            <p:nvPr/>
          </p:nvSpPr>
          <p:spPr bwMode="auto">
            <a:xfrm>
              <a:off x="2078" y="4010"/>
              <a:ext cx="255" cy="45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52" name="AutoShape 88"/>
            <p:cNvSpPr>
              <a:spLocks noChangeArrowheads="1"/>
            </p:cNvSpPr>
            <p:nvPr/>
          </p:nvSpPr>
          <p:spPr bwMode="auto">
            <a:xfrm>
              <a:off x="2319" y="4009"/>
              <a:ext cx="255" cy="45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53" name="AutoShape 89"/>
            <p:cNvSpPr>
              <a:spLocks noChangeArrowheads="1"/>
            </p:cNvSpPr>
            <p:nvPr/>
          </p:nvSpPr>
          <p:spPr bwMode="auto">
            <a:xfrm>
              <a:off x="2573" y="4004"/>
              <a:ext cx="255" cy="45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6954" name="Group 90"/>
          <p:cNvGrpSpPr>
            <a:grpSpLocks/>
          </p:cNvGrpSpPr>
          <p:nvPr/>
        </p:nvGrpSpPr>
        <p:grpSpPr bwMode="auto">
          <a:xfrm>
            <a:off x="771525" y="2252663"/>
            <a:ext cx="1009650" cy="601662"/>
            <a:chOff x="1950" y="3780"/>
            <a:chExt cx="997" cy="680"/>
          </a:xfrm>
        </p:grpSpPr>
        <p:sp>
          <p:nvSpPr>
            <p:cNvPr id="36955" name="AutoShape 91"/>
            <p:cNvSpPr>
              <a:spLocks noChangeArrowheads="1"/>
            </p:cNvSpPr>
            <p:nvPr/>
          </p:nvSpPr>
          <p:spPr bwMode="auto">
            <a:xfrm>
              <a:off x="1950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56" name="AutoShape 92"/>
            <p:cNvSpPr>
              <a:spLocks noChangeArrowheads="1"/>
            </p:cNvSpPr>
            <p:nvPr/>
          </p:nvSpPr>
          <p:spPr bwMode="auto">
            <a:xfrm>
              <a:off x="2198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57" name="AutoShape 93"/>
            <p:cNvSpPr>
              <a:spLocks noChangeArrowheads="1"/>
            </p:cNvSpPr>
            <p:nvPr/>
          </p:nvSpPr>
          <p:spPr bwMode="auto">
            <a:xfrm>
              <a:off x="2445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58" name="AutoShape 94"/>
            <p:cNvSpPr>
              <a:spLocks noChangeArrowheads="1"/>
            </p:cNvSpPr>
            <p:nvPr/>
          </p:nvSpPr>
          <p:spPr bwMode="auto">
            <a:xfrm>
              <a:off x="2692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59" name="AutoShape 95"/>
            <p:cNvSpPr>
              <a:spLocks noChangeArrowheads="1"/>
            </p:cNvSpPr>
            <p:nvPr/>
          </p:nvSpPr>
          <p:spPr bwMode="auto">
            <a:xfrm>
              <a:off x="2078" y="401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60" name="AutoShape 96"/>
            <p:cNvSpPr>
              <a:spLocks noChangeArrowheads="1"/>
            </p:cNvSpPr>
            <p:nvPr/>
          </p:nvSpPr>
          <p:spPr bwMode="auto">
            <a:xfrm>
              <a:off x="2319" y="4009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61" name="AutoShape 97"/>
            <p:cNvSpPr>
              <a:spLocks noChangeArrowheads="1"/>
            </p:cNvSpPr>
            <p:nvPr/>
          </p:nvSpPr>
          <p:spPr bwMode="auto">
            <a:xfrm>
              <a:off x="2573" y="4004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6962" name="Group 98"/>
          <p:cNvGrpSpPr>
            <a:grpSpLocks/>
          </p:cNvGrpSpPr>
          <p:nvPr/>
        </p:nvGrpSpPr>
        <p:grpSpPr bwMode="auto">
          <a:xfrm>
            <a:off x="771525" y="3789363"/>
            <a:ext cx="1009650" cy="601662"/>
            <a:chOff x="882" y="1130"/>
            <a:chExt cx="636" cy="379"/>
          </a:xfrm>
        </p:grpSpPr>
        <p:grpSp>
          <p:nvGrpSpPr>
            <p:cNvPr id="36963" name="Group 99"/>
            <p:cNvGrpSpPr>
              <a:grpSpLocks/>
            </p:cNvGrpSpPr>
            <p:nvPr/>
          </p:nvGrpSpPr>
          <p:grpSpPr bwMode="auto">
            <a:xfrm>
              <a:off x="882" y="1130"/>
              <a:ext cx="636" cy="379"/>
              <a:chOff x="882" y="1130"/>
              <a:chExt cx="636" cy="379"/>
            </a:xfrm>
          </p:grpSpPr>
          <p:sp>
            <p:nvSpPr>
              <p:cNvPr id="36964" name="AutoShape 100"/>
              <p:cNvSpPr>
                <a:spLocks noChangeArrowheads="1"/>
              </p:cNvSpPr>
              <p:nvPr/>
            </p:nvSpPr>
            <p:spPr bwMode="auto">
              <a:xfrm>
                <a:off x="882" y="1130"/>
                <a:ext cx="163" cy="251"/>
              </a:xfrm>
              <a:prstGeom prst="diamond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65" name="AutoShape 101"/>
              <p:cNvSpPr>
                <a:spLocks noChangeArrowheads="1"/>
              </p:cNvSpPr>
              <p:nvPr/>
            </p:nvSpPr>
            <p:spPr bwMode="auto">
              <a:xfrm>
                <a:off x="1040" y="1130"/>
                <a:ext cx="163" cy="251"/>
              </a:xfrm>
              <a:prstGeom prst="diamond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66" name="AutoShape 102"/>
              <p:cNvSpPr>
                <a:spLocks noChangeArrowheads="1"/>
              </p:cNvSpPr>
              <p:nvPr/>
            </p:nvSpPr>
            <p:spPr bwMode="auto">
              <a:xfrm>
                <a:off x="1198" y="1130"/>
                <a:ext cx="163" cy="251"/>
              </a:xfrm>
              <a:prstGeom prst="diamond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67" name="AutoShape 103"/>
              <p:cNvSpPr>
                <a:spLocks noChangeArrowheads="1"/>
              </p:cNvSpPr>
              <p:nvPr/>
            </p:nvSpPr>
            <p:spPr bwMode="auto">
              <a:xfrm>
                <a:off x="1355" y="1130"/>
                <a:ext cx="163" cy="251"/>
              </a:xfrm>
              <a:prstGeom prst="diamond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68" name="AutoShape 104"/>
              <p:cNvSpPr>
                <a:spLocks noChangeArrowheads="1"/>
              </p:cNvSpPr>
              <p:nvPr/>
            </p:nvSpPr>
            <p:spPr bwMode="auto">
              <a:xfrm>
                <a:off x="963" y="1258"/>
                <a:ext cx="164" cy="251"/>
              </a:xfrm>
              <a:prstGeom prst="diamond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69" name="AutoShape 105"/>
              <p:cNvSpPr>
                <a:spLocks noChangeArrowheads="1"/>
              </p:cNvSpPr>
              <p:nvPr/>
            </p:nvSpPr>
            <p:spPr bwMode="auto">
              <a:xfrm>
                <a:off x="1118" y="1258"/>
                <a:ext cx="162" cy="250"/>
              </a:xfrm>
              <a:prstGeom prst="diamond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70" name="AutoShape 106"/>
              <p:cNvSpPr>
                <a:spLocks noChangeArrowheads="1"/>
              </p:cNvSpPr>
              <p:nvPr/>
            </p:nvSpPr>
            <p:spPr bwMode="auto">
              <a:xfrm>
                <a:off x="1279" y="1255"/>
                <a:ext cx="163" cy="251"/>
              </a:xfrm>
              <a:prstGeom prst="diamond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6971" name="AutoShape 107"/>
            <p:cNvSpPr>
              <a:spLocks noChangeArrowheads="1"/>
            </p:cNvSpPr>
            <p:nvPr/>
          </p:nvSpPr>
          <p:spPr bwMode="auto">
            <a:xfrm>
              <a:off x="1198" y="1130"/>
              <a:ext cx="163" cy="251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72" name="AutoShape 108"/>
            <p:cNvSpPr>
              <a:spLocks noChangeArrowheads="1"/>
            </p:cNvSpPr>
            <p:nvPr/>
          </p:nvSpPr>
          <p:spPr bwMode="auto">
            <a:xfrm>
              <a:off x="1355" y="1130"/>
              <a:ext cx="163" cy="251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73" name="AutoShape 109"/>
            <p:cNvSpPr>
              <a:spLocks noChangeArrowheads="1"/>
            </p:cNvSpPr>
            <p:nvPr/>
          </p:nvSpPr>
          <p:spPr bwMode="auto">
            <a:xfrm>
              <a:off x="963" y="1258"/>
              <a:ext cx="164" cy="251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74" name="AutoShape 110"/>
            <p:cNvSpPr>
              <a:spLocks noChangeArrowheads="1"/>
            </p:cNvSpPr>
            <p:nvPr/>
          </p:nvSpPr>
          <p:spPr bwMode="auto">
            <a:xfrm>
              <a:off x="1118" y="1258"/>
              <a:ext cx="162" cy="25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75" name="AutoShape 111"/>
            <p:cNvSpPr>
              <a:spLocks noChangeArrowheads="1"/>
            </p:cNvSpPr>
            <p:nvPr/>
          </p:nvSpPr>
          <p:spPr bwMode="auto">
            <a:xfrm>
              <a:off x="1279" y="125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6976" name="Group 112"/>
          <p:cNvGrpSpPr>
            <a:grpSpLocks/>
          </p:cNvGrpSpPr>
          <p:nvPr/>
        </p:nvGrpSpPr>
        <p:grpSpPr bwMode="auto">
          <a:xfrm>
            <a:off x="6872288" y="3789363"/>
            <a:ext cx="1009650" cy="601662"/>
            <a:chOff x="528" y="1935"/>
            <a:chExt cx="636" cy="379"/>
          </a:xfrm>
        </p:grpSpPr>
        <p:sp>
          <p:nvSpPr>
            <p:cNvPr id="36977" name="AutoShape 113"/>
            <p:cNvSpPr>
              <a:spLocks noChangeArrowheads="1"/>
            </p:cNvSpPr>
            <p:nvPr/>
          </p:nvSpPr>
          <p:spPr bwMode="auto">
            <a:xfrm>
              <a:off x="528" y="1935"/>
              <a:ext cx="163" cy="251"/>
            </a:xfrm>
            <a:prstGeom prst="diamond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78" name="AutoShape 114"/>
            <p:cNvSpPr>
              <a:spLocks noChangeArrowheads="1"/>
            </p:cNvSpPr>
            <p:nvPr/>
          </p:nvSpPr>
          <p:spPr bwMode="auto">
            <a:xfrm>
              <a:off x="686" y="1935"/>
              <a:ext cx="163" cy="251"/>
            </a:xfrm>
            <a:prstGeom prst="diamond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79" name="AutoShape 115"/>
            <p:cNvSpPr>
              <a:spLocks noChangeArrowheads="1"/>
            </p:cNvSpPr>
            <p:nvPr/>
          </p:nvSpPr>
          <p:spPr bwMode="auto">
            <a:xfrm>
              <a:off x="844" y="1935"/>
              <a:ext cx="163" cy="251"/>
            </a:xfrm>
            <a:prstGeom prst="diamond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80" name="AutoShape 116"/>
            <p:cNvSpPr>
              <a:spLocks noChangeArrowheads="1"/>
            </p:cNvSpPr>
            <p:nvPr/>
          </p:nvSpPr>
          <p:spPr bwMode="auto">
            <a:xfrm>
              <a:off x="1001" y="1935"/>
              <a:ext cx="163" cy="251"/>
            </a:xfrm>
            <a:prstGeom prst="diamond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81" name="AutoShape 117"/>
            <p:cNvSpPr>
              <a:spLocks noChangeArrowheads="1"/>
            </p:cNvSpPr>
            <p:nvPr/>
          </p:nvSpPr>
          <p:spPr bwMode="auto">
            <a:xfrm>
              <a:off x="609" y="2063"/>
              <a:ext cx="164" cy="251"/>
            </a:xfrm>
            <a:prstGeom prst="diamond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82" name="AutoShape 118"/>
            <p:cNvSpPr>
              <a:spLocks noChangeArrowheads="1"/>
            </p:cNvSpPr>
            <p:nvPr/>
          </p:nvSpPr>
          <p:spPr bwMode="auto">
            <a:xfrm>
              <a:off x="764" y="2063"/>
              <a:ext cx="162" cy="250"/>
            </a:xfrm>
            <a:prstGeom prst="diamond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83" name="AutoShape 119"/>
            <p:cNvSpPr>
              <a:spLocks noChangeArrowheads="1"/>
            </p:cNvSpPr>
            <p:nvPr/>
          </p:nvSpPr>
          <p:spPr bwMode="auto">
            <a:xfrm>
              <a:off x="925" y="2060"/>
              <a:ext cx="163" cy="251"/>
            </a:xfrm>
            <a:prstGeom prst="diamond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6984" name="Group 120"/>
          <p:cNvGrpSpPr>
            <a:grpSpLocks/>
          </p:cNvGrpSpPr>
          <p:nvPr/>
        </p:nvGrpSpPr>
        <p:grpSpPr bwMode="auto">
          <a:xfrm>
            <a:off x="276225" y="1246188"/>
            <a:ext cx="1152525" cy="812800"/>
            <a:chOff x="731" y="1611"/>
            <a:chExt cx="726" cy="512"/>
          </a:xfrm>
        </p:grpSpPr>
        <p:sp>
          <p:nvSpPr>
            <p:cNvPr id="36985" name="Text Box 121"/>
            <p:cNvSpPr txBox="1">
              <a:spLocks noChangeArrowheads="1"/>
            </p:cNvSpPr>
            <p:nvPr/>
          </p:nvSpPr>
          <p:spPr bwMode="auto">
            <a:xfrm>
              <a:off x="731" y="1658"/>
              <a:ext cx="3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3600" b="1" dirty="0">
                  <a:solidFill>
                    <a:srgbClr val="990099"/>
                  </a:solidFill>
                  <a:latin typeface="Times New Roman" pitchFamily="18" charset="0"/>
                </a:rPr>
                <a:t>2</a:t>
              </a:r>
              <a:endParaRPr lang="ru-RU" sz="3600" b="1" dirty="0">
                <a:solidFill>
                  <a:srgbClr val="990099"/>
                </a:solidFill>
                <a:latin typeface="Times New Roman" pitchFamily="18" charset="0"/>
              </a:endParaRPr>
            </a:p>
          </p:txBody>
        </p:sp>
        <p:grpSp>
          <p:nvGrpSpPr>
            <p:cNvPr id="36986" name="Group 122"/>
            <p:cNvGrpSpPr>
              <a:grpSpLocks/>
            </p:cNvGrpSpPr>
            <p:nvPr/>
          </p:nvGrpSpPr>
          <p:grpSpPr bwMode="auto">
            <a:xfrm>
              <a:off x="1100" y="1611"/>
              <a:ext cx="357" cy="512"/>
              <a:chOff x="512" y="2453"/>
              <a:chExt cx="357" cy="512"/>
            </a:xfrm>
          </p:grpSpPr>
          <p:sp>
            <p:nvSpPr>
              <p:cNvPr id="36987" name="Text Box 123"/>
              <p:cNvSpPr txBox="1">
                <a:spLocks noChangeArrowheads="1"/>
              </p:cNvSpPr>
              <p:nvPr/>
            </p:nvSpPr>
            <p:spPr bwMode="auto">
              <a:xfrm>
                <a:off x="512" y="2453"/>
                <a:ext cx="35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990099"/>
                    </a:solidFill>
                    <a:latin typeface="Times New Roman" pitchFamily="18" charset="0"/>
                  </a:rPr>
                  <a:t>2</a:t>
                </a:r>
                <a:endParaRPr lang="ru-RU" sz="2400" b="1">
                  <a:solidFill>
                    <a:srgbClr val="990099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988" name="Text Box 124"/>
              <p:cNvSpPr txBox="1">
                <a:spLocks noChangeArrowheads="1"/>
              </p:cNvSpPr>
              <p:nvPr/>
            </p:nvSpPr>
            <p:spPr bwMode="auto">
              <a:xfrm>
                <a:off x="529" y="2677"/>
                <a:ext cx="32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990099"/>
                    </a:solidFill>
                    <a:latin typeface="Times New Roman" pitchFamily="18" charset="0"/>
                  </a:rPr>
                  <a:t>7</a:t>
                </a:r>
                <a:endParaRPr lang="ru-RU" sz="2400" b="1">
                  <a:solidFill>
                    <a:srgbClr val="990099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989" name="Line 125"/>
              <p:cNvSpPr>
                <a:spLocks noChangeShapeType="1"/>
              </p:cNvSpPr>
              <p:nvPr/>
            </p:nvSpPr>
            <p:spPr bwMode="auto">
              <a:xfrm>
                <a:off x="569" y="2729"/>
                <a:ext cx="246" cy="0"/>
              </a:xfrm>
              <a:prstGeom prst="line">
                <a:avLst/>
              </a:prstGeom>
              <a:noFill/>
              <a:ln w="28575">
                <a:solidFill>
                  <a:srgbClr val="99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6990" name="Text Box 126"/>
            <p:cNvSpPr txBox="1">
              <a:spLocks noChangeArrowheads="1"/>
            </p:cNvSpPr>
            <p:nvPr/>
          </p:nvSpPr>
          <p:spPr bwMode="auto">
            <a:xfrm>
              <a:off x="906" y="1660"/>
              <a:ext cx="33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3600" b="1">
                  <a:solidFill>
                    <a:srgbClr val="990099"/>
                  </a:solidFill>
                  <a:latin typeface="Times New Roman" pitchFamily="18" charset="0"/>
                </a:rPr>
                <a:t>+</a:t>
              </a:r>
              <a:endParaRPr lang="ru-RU" sz="3600" b="1">
                <a:solidFill>
                  <a:srgbClr val="990099"/>
                </a:solidFill>
                <a:latin typeface="Times New Roman" pitchFamily="18" charset="0"/>
              </a:endParaRPr>
            </a:p>
          </p:txBody>
        </p:sp>
      </p:grpSp>
      <p:sp>
        <p:nvSpPr>
          <p:cNvPr id="36991" name="Text Box 127"/>
          <p:cNvSpPr txBox="1">
            <a:spLocks noChangeArrowheads="1"/>
          </p:cNvSpPr>
          <p:nvPr/>
        </p:nvSpPr>
        <p:spPr bwMode="auto">
          <a:xfrm>
            <a:off x="1298575" y="1360488"/>
            <a:ext cx="4651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600" b="1" dirty="0">
                <a:solidFill>
                  <a:srgbClr val="990099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36992" name="Text Box 128"/>
          <p:cNvSpPr txBox="1">
            <a:spLocks noChangeArrowheads="1"/>
          </p:cNvSpPr>
          <p:nvPr/>
        </p:nvSpPr>
        <p:spPr bwMode="auto">
          <a:xfrm>
            <a:off x="1619250" y="1341438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990099"/>
                </a:solidFill>
                <a:latin typeface="Times New Roman" pitchFamily="18" charset="0"/>
              </a:rPr>
              <a:t>2</a:t>
            </a:r>
            <a:endParaRPr lang="ru-RU" sz="3600" b="1">
              <a:solidFill>
                <a:srgbClr val="990099"/>
              </a:solidFill>
              <a:latin typeface="Times New Roman" pitchFamily="18" charset="0"/>
            </a:endParaRPr>
          </a:p>
        </p:txBody>
      </p:sp>
      <p:grpSp>
        <p:nvGrpSpPr>
          <p:cNvPr id="36993" name="Group 129"/>
          <p:cNvGrpSpPr>
            <a:grpSpLocks/>
          </p:cNvGrpSpPr>
          <p:nvPr/>
        </p:nvGrpSpPr>
        <p:grpSpPr bwMode="auto">
          <a:xfrm>
            <a:off x="1881188" y="1246188"/>
            <a:ext cx="566737" cy="812800"/>
            <a:chOff x="1154" y="2471"/>
            <a:chExt cx="357" cy="512"/>
          </a:xfrm>
        </p:grpSpPr>
        <p:sp>
          <p:nvSpPr>
            <p:cNvPr id="36994" name="Text Box 130"/>
            <p:cNvSpPr txBox="1">
              <a:spLocks noChangeArrowheads="1"/>
            </p:cNvSpPr>
            <p:nvPr/>
          </p:nvSpPr>
          <p:spPr bwMode="auto">
            <a:xfrm>
              <a:off x="1154" y="2471"/>
              <a:ext cx="3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990099"/>
                  </a:solidFill>
                  <a:latin typeface="Times New Roman" pitchFamily="18" charset="0"/>
                </a:rPr>
                <a:t>2</a:t>
              </a:r>
              <a:endParaRPr lang="ru-RU" sz="2400" b="1">
                <a:solidFill>
                  <a:srgbClr val="990099"/>
                </a:solidFill>
                <a:latin typeface="Times New Roman" pitchFamily="18" charset="0"/>
              </a:endParaRPr>
            </a:p>
          </p:txBody>
        </p:sp>
        <p:sp>
          <p:nvSpPr>
            <p:cNvPr id="36995" name="Text Box 131"/>
            <p:cNvSpPr txBox="1">
              <a:spLocks noChangeArrowheads="1"/>
            </p:cNvSpPr>
            <p:nvPr/>
          </p:nvSpPr>
          <p:spPr bwMode="auto">
            <a:xfrm>
              <a:off x="1171" y="2695"/>
              <a:ext cx="3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990099"/>
                  </a:solidFill>
                  <a:latin typeface="Times New Roman" pitchFamily="18" charset="0"/>
                </a:rPr>
                <a:t>7</a:t>
              </a:r>
              <a:endParaRPr lang="ru-RU" sz="2400" b="1">
                <a:solidFill>
                  <a:srgbClr val="990099"/>
                </a:solidFill>
                <a:latin typeface="Times New Roman" pitchFamily="18" charset="0"/>
              </a:endParaRPr>
            </a:p>
          </p:txBody>
        </p:sp>
        <p:sp>
          <p:nvSpPr>
            <p:cNvPr id="36996" name="Line 132"/>
            <p:cNvSpPr>
              <a:spLocks noChangeShapeType="1"/>
            </p:cNvSpPr>
            <p:nvPr/>
          </p:nvSpPr>
          <p:spPr bwMode="auto">
            <a:xfrm>
              <a:off x="1211" y="2747"/>
              <a:ext cx="246" cy="0"/>
            </a:xfrm>
            <a:prstGeom prst="line">
              <a:avLst/>
            </a:prstGeom>
            <a:noFill/>
            <a:ln w="28575">
              <a:solidFill>
                <a:srgbClr val="99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6997" name="Group 133"/>
          <p:cNvGrpSpPr>
            <a:grpSpLocks/>
          </p:cNvGrpSpPr>
          <p:nvPr/>
        </p:nvGrpSpPr>
        <p:grpSpPr bwMode="auto">
          <a:xfrm>
            <a:off x="4032250" y="1246188"/>
            <a:ext cx="566738" cy="812800"/>
            <a:chOff x="512" y="2453"/>
            <a:chExt cx="357" cy="512"/>
          </a:xfrm>
        </p:grpSpPr>
        <p:sp>
          <p:nvSpPr>
            <p:cNvPr id="36998" name="Text Box 134"/>
            <p:cNvSpPr txBox="1">
              <a:spLocks noChangeArrowheads="1"/>
            </p:cNvSpPr>
            <p:nvPr/>
          </p:nvSpPr>
          <p:spPr bwMode="auto">
            <a:xfrm>
              <a:off x="512" y="2453"/>
              <a:ext cx="3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990099"/>
                  </a:solidFill>
                  <a:latin typeface="Times New Roman" pitchFamily="18" charset="0"/>
                </a:rPr>
                <a:t>2</a:t>
              </a:r>
              <a:endParaRPr lang="ru-RU" sz="2400" b="1">
                <a:solidFill>
                  <a:srgbClr val="990099"/>
                </a:solidFill>
                <a:latin typeface="Times New Roman" pitchFamily="18" charset="0"/>
              </a:endParaRPr>
            </a:p>
          </p:txBody>
        </p:sp>
        <p:sp>
          <p:nvSpPr>
            <p:cNvPr id="36999" name="Text Box 135"/>
            <p:cNvSpPr txBox="1">
              <a:spLocks noChangeArrowheads="1"/>
            </p:cNvSpPr>
            <p:nvPr/>
          </p:nvSpPr>
          <p:spPr bwMode="auto">
            <a:xfrm>
              <a:off x="529" y="2677"/>
              <a:ext cx="3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990099"/>
                  </a:solidFill>
                  <a:latin typeface="Times New Roman" pitchFamily="18" charset="0"/>
                </a:rPr>
                <a:t>7</a:t>
              </a:r>
              <a:endParaRPr lang="ru-RU" sz="2400" b="1">
                <a:solidFill>
                  <a:srgbClr val="990099"/>
                </a:solidFill>
                <a:latin typeface="Times New Roman" pitchFamily="18" charset="0"/>
              </a:endParaRPr>
            </a:p>
          </p:txBody>
        </p:sp>
        <p:sp>
          <p:nvSpPr>
            <p:cNvPr id="37000" name="Line 136"/>
            <p:cNvSpPr>
              <a:spLocks noChangeShapeType="1"/>
            </p:cNvSpPr>
            <p:nvPr/>
          </p:nvSpPr>
          <p:spPr bwMode="auto">
            <a:xfrm>
              <a:off x="569" y="2729"/>
              <a:ext cx="246" cy="0"/>
            </a:xfrm>
            <a:prstGeom prst="line">
              <a:avLst/>
            </a:prstGeom>
            <a:noFill/>
            <a:ln w="28575">
              <a:solidFill>
                <a:srgbClr val="99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001" name="Text Box 137"/>
          <p:cNvSpPr txBox="1">
            <a:spLocks noChangeArrowheads="1"/>
          </p:cNvSpPr>
          <p:nvPr/>
        </p:nvSpPr>
        <p:spPr bwMode="auto">
          <a:xfrm>
            <a:off x="3724275" y="1331913"/>
            <a:ext cx="415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990099"/>
                </a:solidFill>
                <a:latin typeface="Times New Roman" pitchFamily="18" charset="0"/>
              </a:rPr>
              <a:t>+</a:t>
            </a:r>
            <a:endParaRPr lang="ru-RU" sz="3600" b="1">
              <a:solidFill>
                <a:srgbClr val="990099"/>
              </a:solidFill>
              <a:latin typeface="Times New Roman" pitchFamily="18" charset="0"/>
            </a:endParaRPr>
          </a:p>
        </p:txBody>
      </p:sp>
      <p:sp>
        <p:nvSpPr>
          <p:cNvPr id="37002" name="Text Box 138"/>
          <p:cNvSpPr txBox="1">
            <a:spLocks noChangeArrowheads="1"/>
          </p:cNvSpPr>
          <p:nvPr/>
        </p:nvSpPr>
        <p:spPr bwMode="auto">
          <a:xfrm>
            <a:off x="4468813" y="1331913"/>
            <a:ext cx="4651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600" b="1">
                <a:solidFill>
                  <a:srgbClr val="990099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37003" name="Text Box 139"/>
          <p:cNvSpPr txBox="1">
            <a:spLocks noChangeArrowheads="1"/>
          </p:cNvSpPr>
          <p:nvPr/>
        </p:nvSpPr>
        <p:spPr bwMode="auto">
          <a:xfrm>
            <a:off x="4795838" y="1303338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990099"/>
                </a:solidFill>
                <a:latin typeface="Times New Roman" pitchFamily="18" charset="0"/>
              </a:rPr>
              <a:t>2</a:t>
            </a:r>
            <a:endParaRPr lang="ru-RU" sz="3600" b="1">
              <a:solidFill>
                <a:srgbClr val="990099"/>
              </a:solidFill>
              <a:latin typeface="Times New Roman" pitchFamily="18" charset="0"/>
            </a:endParaRPr>
          </a:p>
        </p:txBody>
      </p:sp>
      <p:grpSp>
        <p:nvGrpSpPr>
          <p:cNvPr id="37004" name="Group 140"/>
          <p:cNvGrpSpPr>
            <a:grpSpLocks/>
          </p:cNvGrpSpPr>
          <p:nvPr/>
        </p:nvGrpSpPr>
        <p:grpSpPr bwMode="auto">
          <a:xfrm>
            <a:off x="5051425" y="1246188"/>
            <a:ext cx="566738" cy="812800"/>
            <a:chOff x="1154" y="2471"/>
            <a:chExt cx="357" cy="512"/>
          </a:xfrm>
        </p:grpSpPr>
        <p:sp>
          <p:nvSpPr>
            <p:cNvPr id="37005" name="Text Box 141"/>
            <p:cNvSpPr txBox="1">
              <a:spLocks noChangeArrowheads="1"/>
            </p:cNvSpPr>
            <p:nvPr/>
          </p:nvSpPr>
          <p:spPr bwMode="auto">
            <a:xfrm>
              <a:off x="1154" y="2471"/>
              <a:ext cx="3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400" b="1">
                  <a:solidFill>
                    <a:srgbClr val="990099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7006" name="Text Box 142"/>
            <p:cNvSpPr txBox="1">
              <a:spLocks noChangeArrowheads="1"/>
            </p:cNvSpPr>
            <p:nvPr/>
          </p:nvSpPr>
          <p:spPr bwMode="auto">
            <a:xfrm>
              <a:off x="1171" y="2695"/>
              <a:ext cx="3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990099"/>
                  </a:solidFill>
                  <a:latin typeface="Times New Roman" pitchFamily="18" charset="0"/>
                </a:rPr>
                <a:t>7</a:t>
              </a:r>
              <a:endParaRPr lang="ru-RU" sz="2400" b="1">
                <a:solidFill>
                  <a:srgbClr val="990099"/>
                </a:solidFill>
                <a:latin typeface="Times New Roman" pitchFamily="18" charset="0"/>
              </a:endParaRPr>
            </a:p>
          </p:txBody>
        </p:sp>
        <p:sp>
          <p:nvSpPr>
            <p:cNvPr id="37007" name="Line 143"/>
            <p:cNvSpPr>
              <a:spLocks noChangeShapeType="1"/>
            </p:cNvSpPr>
            <p:nvPr/>
          </p:nvSpPr>
          <p:spPr bwMode="auto">
            <a:xfrm>
              <a:off x="1211" y="2747"/>
              <a:ext cx="246" cy="0"/>
            </a:xfrm>
            <a:prstGeom prst="line">
              <a:avLst/>
            </a:prstGeom>
            <a:noFill/>
            <a:ln w="28575">
              <a:solidFill>
                <a:srgbClr val="99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008" name="AutoShape 144"/>
          <p:cNvSpPr>
            <a:spLocks noChangeArrowheads="1"/>
          </p:cNvSpPr>
          <p:nvPr/>
        </p:nvSpPr>
        <p:spPr bwMode="auto">
          <a:xfrm>
            <a:off x="785813" y="3787775"/>
            <a:ext cx="258762" cy="398463"/>
          </a:xfrm>
          <a:prstGeom prst="diamond">
            <a:avLst/>
          </a:prstGeom>
          <a:solidFill>
            <a:srgbClr val="FF99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009" name="AutoShape 145"/>
          <p:cNvSpPr>
            <a:spLocks noChangeArrowheads="1"/>
          </p:cNvSpPr>
          <p:nvPr/>
        </p:nvSpPr>
        <p:spPr bwMode="auto">
          <a:xfrm>
            <a:off x="1036638" y="3787775"/>
            <a:ext cx="258762" cy="398463"/>
          </a:xfrm>
          <a:prstGeom prst="diamond">
            <a:avLst/>
          </a:prstGeom>
          <a:solidFill>
            <a:srgbClr val="FF99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7010" name="Group 146"/>
          <p:cNvGrpSpPr>
            <a:grpSpLocks/>
          </p:cNvGrpSpPr>
          <p:nvPr/>
        </p:nvGrpSpPr>
        <p:grpSpPr bwMode="auto">
          <a:xfrm>
            <a:off x="2998788" y="1246188"/>
            <a:ext cx="857250" cy="812800"/>
            <a:chOff x="451" y="3604"/>
            <a:chExt cx="540" cy="512"/>
          </a:xfrm>
        </p:grpSpPr>
        <p:sp>
          <p:nvSpPr>
            <p:cNvPr id="37011" name="Text Box 147"/>
            <p:cNvSpPr txBox="1">
              <a:spLocks noChangeArrowheads="1"/>
            </p:cNvSpPr>
            <p:nvPr/>
          </p:nvSpPr>
          <p:spPr bwMode="auto">
            <a:xfrm>
              <a:off x="451" y="3654"/>
              <a:ext cx="3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3600" b="1">
                  <a:solidFill>
                    <a:srgbClr val="990099"/>
                  </a:solidFill>
                  <a:latin typeface="Times New Roman" pitchFamily="18" charset="0"/>
                </a:rPr>
                <a:t>2</a:t>
              </a:r>
              <a:endParaRPr lang="ru-RU" sz="3600" b="1">
                <a:solidFill>
                  <a:srgbClr val="990099"/>
                </a:solidFill>
                <a:latin typeface="Times New Roman" pitchFamily="18" charset="0"/>
              </a:endParaRPr>
            </a:p>
          </p:txBody>
        </p:sp>
        <p:grpSp>
          <p:nvGrpSpPr>
            <p:cNvPr id="37012" name="Group 148"/>
            <p:cNvGrpSpPr>
              <a:grpSpLocks/>
            </p:cNvGrpSpPr>
            <p:nvPr/>
          </p:nvGrpSpPr>
          <p:grpSpPr bwMode="auto">
            <a:xfrm>
              <a:off x="634" y="3604"/>
              <a:ext cx="357" cy="512"/>
              <a:chOff x="512" y="2453"/>
              <a:chExt cx="357" cy="512"/>
            </a:xfrm>
          </p:grpSpPr>
          <p:sp>
            <p:nvSpPr>
              <p:cNvPr id="37013" name="Text Box 149"/>
              <p:cNvSpPr txBox="1">
                <a:spLocks noChangeArrowheads="1"/>
              </p:cNvSpPr>
              <p:nvPr/>
            </p:nvSpPr>
            <p:spPr bwMode="auto">
              <a:xfrm>
                <a:off x="512" y="2453"/>
                <a:ext cx="35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ru-RU" sz="2400" b="1">
                    <a:solidFill>
                      <a:srgbClr val="990099"/>
                    </a:solidFill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37014" name="Text Box 150"/>
              <p:cNvSpPr txBox="1">
                <a:spLocks noChangeArrowheads="1"/>
              </p:cNvSpPr>
              <p:nvPr/>
            </p:nvSpPr>
            <p:spPr bwMode="auto">
              <a:xfrm>
                <a:off x="529" y="2677"/>
                <a:ext cx="32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990099"/>
                    </a:solidFill>
                    <a:latin typeface="Times New Roman" pitchFamily="18" charset="0"/>
                  </a:rPr>
                  <a:t>7</a:t>
                </a:r>
                <a:endParaRPr lang="ru-RU" sz="2400" b="1">
                  <a:solidFill>
                    <a:srgbClr val="990099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015" name="Line 151"/>
              <p:cNvSpPr>
                <a:spLocks noChangeShapeType="1"/>
              </p:cNvSpPr>
              <p:nvPr/>
            </p:nvSpPr>
            <p:spPr bwMode="auto">
              <a:xfrm>
                <a:off x="569" y="2729"/>
                <a:ext cx="246" cy="0"/>
              </a:xfrm>
              <a:prstGeom prst="line">
                <a:avLst/>
              </a:prstGeom>
              <a:noFill/>
              <a:ln w="28575">
                <a:solidFill>
                  <a:srgbClr val="99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7016" name="Group 152"/>
          <p:cNvGrpSpPr>
            <a:grpSpLocks/>
          </p:cNvGrpSpPr>
          <p:nvPr/>
        </p:nvGrpSpPr>
        <p:grpSpPr bwMode="auto">
          <a:xfrm>
            <a:off x="7158038" y="1246188"/>
            <a:ext cx="566737" cy="812800"/>
            <a:chOff x="512" y="2453"/>
            <a:chExt cx="357" cy="512"/>
          </a:xfrm>
        </p:grpSpPr>
        <p:sp>
          <p:nvSpPr>
            <p:cNvPr id="37017" name="Text Box 153"/>
            <p:cNvSpPr txBox="1">
              <a:spLocks noChangeArrowheads="1"/>
            </p:cNvSpPr>
            <p:nvPr/>
          </p:nvSpPr>
          <p:spPr bwMode="auto">
            <a:xfrm>
              <a:off x="512" y="2453"/>
              <a:ext cx="3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990099"/>
                  </a:solidFill>
                  <a:latin typeface="Times New Roman" pitchFamily="18" charset="0"/>
                </a:rPr>
                <a:t>2</a:t>
              </a:r>
              <a:endParaRPr lang="ru-RU" sz="2400" b="1">
                <a:solidFill>
                  <a:srgbClr val="990099"/>
                </a:solidFill>
                <a:latin typeface="Times New Roman" pitchFamily="18" charset="0"/>
              </a:endParaRPr>
            </a:p>
          </p:txBody>
        </p:sp>
        <p:sp>
          <p:nvSpPr>
            <p:cNvPr id="37018" name="Text Box 154"/>
            <p:cNvSpPr txBox="1">
              <a:spLocks noChangeArrowheads="1"/>
            </p:cNvSpPr>
            <p:nvPr/>
          </p:nvSpPr>
          <p:spPr bwMode="auto">
            <a:xfrm>
              <a:off x="529" y="2677"/>
              <a:ext cx="3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990099"/>
                  </a:solidFill>
                  <a:latin typeface="Times New Roman" pitchFamily="18" charset="0"/>
                </a:rPr>
                <a:t>7</a:t>
              </a:r>
              <a:endParaRPr lang="ru-RU" sz="2400" b="1">
                <a:solidFill>
                  <a:srgbClr val="990099"/>
                </a:solidFill>
                <a:latin typeface="Times New Roman" pitchFamily="18" charset="0"/>
              </a:endParaRPr>
            </a:p>
          </p:txBody>
        </p:sp>
        <p:sp>
          <p:nvSpPr>
            <p:cNvPr id="37019" name="Line 155"/>
            <p:cNvSpPr>
              <a:spLocks noChangeShapeType="1"/>
            </p:cNvSpPr>
            <p:nvPr/>
          </p:nvSpPr>
          <p:spPr bwMode="auto">
            <a:xfrm>
              <a:off x="569" y="2729"/>
              <a:ext cx="246" cy="0"/>
            </a:xfrm>
            <a:prstGeom prst="line">
              <a:avLst/>
            </a:prstGeom>
            <a:noFill/>
            <a:ln w="28575">
              <a:solidFill>
                <a:srgbClr val="99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020" name="Text Box 156"/>
          <p:cNvSpPr txBox="1">
            <a:spLocks noChangeArrowheads="1"/>
          </p:cNvSpPr>
          <p:nvPr/>
        </p:nvSpPr>
        <p:spPr bwMode="auto">
          <a:xfrm>
            <a:off x="6664325" y="1346200"/>
            <a:ext cx="5318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990099"/>
                </a:solidFill>
                <a:latin typeface="Times New Roman" pitchFamily="18" charset="0"/>
              </a:rPr>
              <a:t>+</a:t>
            </a:r>
            <a:endParaRPr lang="ru-RU" sz="3600" b="1">
              <a:solidFill>
                <a:srgbClr val="990099"/>
              </a:solidFill>
              <a:latin typeface="Times New Roman" pitchFamily="18" charset="0"/>
            </a:endParaRPr>
          </a:p>
        </p:txBody>
      </p:sp>
      <p:sp>
        <p:nvSpPr>
          <p:cNvPr id="37021" name="Text Box 157"/>
          <p:cNvSpPr txBox="1">
            <a:spLocks noChangeArrowheads="1"/>
          </p:cNvSpPr>
          <p:nvPr/>
        </p:nvSpPr>
        <p:spPr bwMode="auto">
          <a:xfrm>
            <a:off x="7608888" y="1346200"/>
            <a:ext cx="4651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600" b="1">
                <a:solidFill>
                  <a:srgbClr val="990099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37022" name="Text Box 158"/>
          <p:cNvSpPr txBox="1">
            <a:spLocks noChangeArrowheads="1"/>
          </p:cNvSpPr>
          <p:nvPr/>
        </p:nvSpPr>
        <p:spPr bwMode="auto">
          <a:xfrm>
            <a:off x="7935913" y="1317625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990099"/>
                </a:solidFill>
                <a:latin typeface="Times New Roman" pitchFamily="18" charset="0"/>
              </a:rPr>
              <a:t>3</a:t>
            </a:r>
            <a:endParaRPr lang="ru-RU" sz="3600" b="1">
              <a:solidFill>
                <a:srgbClr val="990099"/>
              </a:solidFill>
              <a:latin typeface="Times New Roman" pitchFamily="18" charset="0"/>
            </a:endParaRPr>
          </a:p>
        </p:txBody>
      </p:sp>
      <p:grpSp>
        <p:nvGrpSpPr>
          <p:cNvPr id="37023" name="Group 159"/>
          <p:cNvGrpSpPr>
            <a:grpSpLocks/>
          </p:cNvGrpSpPr>
          <p:nvPr/>
        </p:nvGrpSpPr>
        <p:grpSpPr bwMode="auto">
          <a:xfrm>
            <a:off x="8191500" y="1246188"/>
            <a:ext cx="566738" cy="812800"/>
            <a:chOff x="1154" y="2471"/>
            <a:chExt cx="357" cy="512"/>
          </a:xfrm>
        </p:grpSpPr>
        <p:sp>
          <p:nvSpPr>
            <p:cNvPr id="37024" name="Text Box 160"/>
            <p:cNvSpPr txBox="1">
              <a:spLocks noChangeArrowheads="1"/>
            </p:cNvSpPr>
            <p:nvPr/>
          </p:nvSpPr>
          <p:spPr bwMode="auto">
            <a:xfrm>
              <a:off x="1154" y="2471"/>
              <a:ext cx="3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400" b="1" dirty="0">
                  <a:solidFill>
                    <a:srgbClr val="990099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7025" name="Text Box 161"/>
            <p:cNvSpPr txBox="1">
              <a:spLocks noChangeArrowheads="1"/>
            </p:cNvSpPr>
            <p:nvPr/>
          </p:nvSpPr>
          <p:spPr bwMode="auto">
            <a:xfrm>
              <a:off x="1171" y="2695"/>
              <a:ext cx="3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990099"/>
                  </a:solidFill>
                  <a:latin typeface="Times New Roman" pitchFamily="18" charset="0"/>
                </a:rPr>
                <a:t>7</a:t>
              </a:r>
              <a:endParaRPr lang="ru-RU" sz="2400" b="1">
                <a:solidFill>
                  <a:srgbClr val="990099"/>
                </a:solidFill>
                <a:latin typeface="Times New Roman" pitchFamily="18" charset="0"/>
              </a:endParaRPr>
            </a:p>
          </p:txBody>
        </p:sp>
        <p:sp>
          <p:nvSpPr>
            <p:cNvPr id="37026" name="Line 162"/>
            <p:cNvSpPr>
              <a:spLocks noChangeShapeType="1"/>
            </p:cNvSpPr>
            <p:nvPr/>
          </p:nvSpPr>
          <p:spPr bwMode="auto">
            <a:xfrm>
              <a:off x="1211" y="2747"/>
              <a:ext cx="246" cy="0"/>
            </a:xfrm>
            <a:prstGeom prst="line">
              <a:avLst/>
            </a:prstGeom>
            <a:noFill/>
            <a:ln w="28575">
              <a:solidFill>
                <a:srgbClr val="99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027" name="Group 163"/>
          <p:cNvGrpSpPr>
            <a:grpSpLocks/>
          </p:cNvGrpSpPr>
          <p:nvPr/>
        </p:nvGrpSpPr>
        <p:grpSpPr bwMode="auto">
          <a:xfrm>
            <a:off x="5938838" y="1246188"/>
            <a:ext cx="857250" cy="812800"/>
            <a:chOff x="451" y="3604"/>
            <a:chExt cx="540" cy="512"/>
          </a:xfrm>
        </p:grpSpPr>
        <p:sp>
          <p:nvSpPr>
            <p:cNvPr id="37028" name="Text Box 164"/>
            <p:cNvSpPr txBox="1">
              <a:spLocks noChangeArrowheads="1"/>
            </p:cNvSpPr>
            <p:nvPr/>
          </p:nvSpPr>
          <p:spPr bwMode="auto">
            <a:xfrm>
              <a:off x="451" y="3654"/>
              <a:ext cx="3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3600" b="1">
                  <a:solidFill>
                    <a:srgbClr val="990099"/>
                  </a:solidFill>
                  <a:latin typeface="Times New Roman" pitchFamily="18" charset="0"/>
                </a:rPr>
                <a:t>2</a:t>
              </a:r>
              <a:endParaRPr lang="ru-RU" sz="3600" b="1">
                <a:solidFill>
                  <a:srgbClr val="990099"/>
                </a:solidFill>
                <a:latin typeface="Times New Roman" pitchFamily="18" charset="0"/>
              </a:endParaRPr>
            </a:p>
          </p:txBody>
        </p:sp>
        <p:grpSp>
          <p:nvGrpSpPr>
            <p:cNvPr id="37029" name="Group 165"/>
            <p:cNvGrpSpPr>
              <a:grpSpLocks/>
            </p:cNvGrpSpPr>
            <p:nvPr/>
          </p:nvGrpSpPr>
          <p:grpSpPr bwMode="auto">
            <a:xfrm>
              <a:off x="634" y="3604"/>
              <a:ext cx="357" cy="512"/>
              <a:chOff x="512" y="2453"/>
              <a:chExt cx="357" cy="512"/>
            </a:xfrm>
          </p:grpSpPr>
          <p:sp>
            <p:nvSpPr>
              <p:cNvPr id="37030" name="Text Box 166"/>
              <p:cNvSpPr txBox="1">
                <a:spLocks noChangeArrowheads="1"/>
              </p:cNvSpPr>
              <p:nvPr/>
            </p:nvSpPr>
            <p:spPr bwMode="auto">
              <a:xfrm>
                <a:off x="512" y="2453"/>
                <a:ext cx="35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ru-RU" sz="2400" b="1">
                    <a:solidFill>
                      <a:srgbClr val="990099"/>
                    </a:solidFill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37031" name="Text Box 167"/>
              <p:cNvSpPr txBox="1">
                <a:spLocks noChangeArrowheads="1"/>
              </p:cNvSpPr>
              <p:nvPr/>
            </p:nvSpPr>
            <p:spPr bwMode="auto">
              <a:xfrm>
                <a:off x="529" y="2677"/>
                <a:ext cx="32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990099"/>
                    </a:solidFill>
                    <a:latin typeface="Times New Roman" pitchFamily="18" charset="0"/>
                  </a:rPr>
                  <a:t>7</a:t>
                </a:r>
                <a:endParaRPr lang="ru-RU" sz="2400" b="1">
                  <a:solidFill>
                    <a:srgbClr val="990099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032" name="Line 168"/>
              <p:cNvSpPr>
                <a:spLocks noChangeShapeType="1"/>
              </p:cNvSpPr>
              <p:nvPr/>
            </p:nvSpPr>
            <p:spPr bwMode="auto">
              <a:xfrm>
                <a:off x="569" y="2729"/>
                <a:ext cx="246" cy="0"/>
              </a:xfrm>
              <a:prstGeom prst="line">
                <a:avLst/>
              </a:prstGeom>
              <a:noFill/>
              <a:ln w="28575">
                <a:solidFill>
                  <a:srgbClr val="99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7033" name="Text Box 169"/>
          <p:cNvSpPr txBox="1">
            <a:spLocks noChangeArrowheads="1"/>
          </p:cNvSpPr>
          <p:nvPr/>
        </p:nvSpPr>
        <p:spPr bwMode="auto">
          <a:xfrm>
            <a:off x="6948488" y="1317625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990099"/>
                </a:solidFill>
                <a:latin typeface="Times New Roman" pitchFamily="18" charset="0"/>
              </a:rPr>
              <a:t>1</a:t>
            </a:r>
            <a:endParaRPr lang="ru-RU" sz="3600" b="1">
              <a:solidFill>
                <a:srgbClr val="990099"/>
              </a:solidFill>
              <a:latin typeface="Times New Roman" pitchFamily="18" charset="0"/>
            </a:endParaRPr>
          </a:p>
        </p:txBody>
      </p:sp>
      <p:sp>
        <p:nvSpPr>
          <p:cNvPr id="37034" name="WordArt 170"/>
          <p:cNvSpPr>
            <a:spLocks noChangeArrowheads="1" noChangeShapeType="1" noTextEdit="1"/>
          </p:cNvSpPr>
          <p:nvPr/>
        </p:nvSpPr>
        <p:spPr bwMode="auto">
          <a:xfrm>
            <a:off x="1304925" y="358775"/>
            <a:ext cx="636111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imes New Roman"/>
                <a:cs typeface="Times New Roman"/>
              </a:rPr>
              <a:t>Сложение смешанных чисел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6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6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7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6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6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7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7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6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7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6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7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7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7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7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7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7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36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36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36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36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37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37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37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36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2" dur="500"/>
                                        <p:tgtEl>
                                          <p:spTgt spid="37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91" grpId="0" autoUpdateAnimBg="0"/>
      <p:bldP spid="36992" grpId="0" autoUpdateAnimBg="0"/>
      <p:bldP spid="37001" grpId="0" autoUpdateAnimBg="0"/>
      <p:bldP spid="37002" grpId="0" autoUpdateAnimBg="0"/>
      <p:bldP spid="37003" grpId="0" autoUpdateAnimBg="0"/>
      <p:bldP spid="37008" grpId="0" animBg="1"/>
      <p:bldP spid="37009" grpId="0" animBg="1"/>
      <p:bldP spid="37020" grpId="0" autoUpdateAnimBg="0"/>
      <p:bldP spid="37021" grpId="0" autoUpdateAnimBg="0"/>
      <p:bldP spid="37022" grpId="0" autoUpdateAnimBg="0"/>
      <p:bldP spid="37033" grpId="0" autoUpdateAnimBg="0"/>
      <p:bldP spid="370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5921375" y="3387725"/>
            <a:ext cx="1009650" cy="601663"/>
            <a:chOff x="528" y="1935"/>
            <a:chExt cx="636" cy="379"/>
          </a:xfrm>
        </p:grpSpPr>
        <p:sp>
          <p:nvSpPr>
            <p:cNvPr id="37891" name="AutoShape 3"/>
            <p:cNvSpPr>
              <a:spLocks noChangeArrowheads="1"/>
            </p:cNvSpPr>
            <p:nvPr/>
          </p:nvSpPr>
          <p:spPr bwMode="auto">
            <a:xfrm>
              <a:off x="528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892" name="AutoShape 4"/>
            <p:cNvSpPr>
              <a:spLocks noChangeArrowheads="1"/>
            </p:cNvSpPr>
            <p:nvPr/>
          </p:nvSpPr>
          <p:spPr bwMode="auto">
            <a:xfrm>
              <a:off x="686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893" name="AutoShape 5"/>
            <p:cNvSpPr>
              <a:spLocks noChangeArrowheads="1"/>
            </p:cNvSpPr>
            <p:nvPr/>
          </p:nvSpPr>
          <p:spPr bwMode="auto">
            <a:xfrm>
              <a:off x="844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894" name="AutoShape 6"/>
            <p:cNvSpPr>
              <a:spLocks noChangeArrowheads="1"/>
            </p:cNvSpPr>
            <p:nvPr/>
          </p:nvSpPr>
          <p:spPr bwMode="auto">
            <a:xfrm>
              <a:off x="1001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895" name="AutoShape 7"/>
            <p:cNvSpPr>
              <a:spLocks noChangeArrowheads="1"/>
            </p:cNvSpPr>
            <p:nvPr/>
          </p:nvSpPr>
          <p:spPr bwMode="auto">
            <a:xfrm>
              <a:off x="609" y="2063"/>
              <a:ext cx="164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896" name="AutoShape 8"/>
            <p:cNvSpPr>
              <a:spLocks noChangeArrowheads="1"/>
            </p:cNvSpPr>
            <p:nvPr/>
          </p:nvSpPr>
          <p:spPr bwMode="auto">
            <a:xfrm>
              <a:off x="764" y="2063"/>
              <a:ext cx="162" cy="250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897" name="AutoShape 9"/>
            <p:cNvSpPr>
              <a:spLocks noChangeArrowheads="1"/>
            </p:cNvSpPr>
            <p:nvPr/>
          </p:nvSpPr>
          <p:spPr bwMode="auto">
            <a:xfrm>
              <a:off x="925" y="2060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898" name="Group 10"/>
          <p:cNvGrpSpPr>
            <a:grpSpLocks/>
          </p:cNvGrpSpPr>
          <p:nvPr/>
        </p:nvGrpSpPr>
        <p:grpSpPr bwMode="auto">
          <a:xfrm>
            <a:off x="1498600" y="3400425"/>
            <a:ext cx="1009650" cy="601663"/>
            <a:chOff x="528" y="1935"/>
            <a:chExt cx="636" cy="379"/>
          </a:xfrm>
        </p:grpSpPr>
        <p:sp>
          <p:nvSpPr>
            <p:cNvPr id="37899" name="AutoShape 11"/>
            <p:cNvSpPr>
              <a:spLocks noChangeArrowheads="1"/>
            </p:cNvSpPr>
            <p:nvPr/>
          </p:nvSpPr>
          <p:spPr bwMode="auto">
            <a:xfrm>
              <a:off x="528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00" name="AutoShape 12"/>
            <p:cNvSpPr>
              <a:spLocks noChangeArrowheads="1"/>
            </p:cNvSpPr>
            <p:nvPr/>
          </p:nvSpPr>
          <p:spPr bwMode="auto">
            <a:xfrm>
              <a:off x="686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01" name="AutoShape 13"/>
            <p:cNvSpPr>
              <a:spLocks noChangeArrowheads="1"/>
            </p:cNvSpPr>
            <p:nvPr/>
          </p:nvSpPr>
          <p:spPr bwMode="auto">
            <a:xfrm>
              <a:off x="844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02" name="AutoShape 14"/>
            <p:cNvSpPr>
              <a:spLocks noChangeArrowheads="1"/>
            </p:cNvSpPr>
            <p:nvPr/>
          </p:nvSpPr>
          <p:spPr bwMode="auto">
            <a:xfrm>
              <a:off x="1001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03" name="AutoShape 15"/>
            <p:cNvSpPr>
              <a:spLocks noChangeArrowheads="1"/>
            </p:cNvSpPr>
            <p:nvPr/>
          </p:nvSpPr>
          <p:spPr bwMode="auto">
            <a:xfrm>
              <a:off x="609" y="2063"/>
              <a:ext cx="164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04" name="AutoShape 16"/>
            <p:cNvSpPr>
              <a:spLocks noChangeArrowheads="1"/>
            </p:cNvSpPr>
            <p:nvPr/>
          </p:nvSpPr>
          <p:spPr bwMode="auto">
            <a:xfrm>
              <a:off x="764" y="2063"/>
              <a:ext cx="162" cy="250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05" name="AutoShape 17"/>
            <p:cNvSpPr>
              <a:spLocks noChangeArrowheads="1"/>
            </p:cNvSpPr>
            <p:nvPr/>
          </p:nvSpPr>
          <p:spPr bwMode="auto">
            <a:xfrm>
              <a:off x="925" y="2060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906" name="Group 18"/>
          <p:cNvGrpSpPr>
            <a:grpSpLocks/>
          </p:cNvGrpSpPr>
          <p:nvPr/>
        </p:nvGrpSpPr>
        <p:grpSpPr bwMode="auto">
          <a:xfrm>
            <a:off x="5859463" y="4930775"/>
            <a:ext cx="1009650" cy="601663"/>
            <a:chOff x="528" y="1935"/>
            <a:chExt cx="636" cy="379"/>
          </a:xfrm>
        </p:grpSpPr>
        <p:sp>
          <p:nvSpPr>
            <p:cNvPr id="37907" name="AutoShape 19"/>
            <p:cNvSpPr>
              <a:spLocks noChangeArrowheads="1"/>
            </p:cNvSpPr>
            <p:nvPr/>
          </p:nvSpPr>
          <p:spPr bwMode="auto">
            <a:xfrm>
              <a:off x="528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08" name="AutoShape 20"/>
            <p:cNvSpPr>
              <a:spLocks noChangeArrowheads="1"/>
            </p:cNvSpPr>
            <p:nvPr/>
          </p:nvSpPr>
          <p:spPr bwMode="auto">
            <a:xfrm>
              <a:off x="686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09" name="AutoShape 21"/>
            <p:cNvSpPr>
              <a:spLocks noChangeArrowheads="1"/>
            </p:cNvSpPr>
            <p:nvPr/>
          </p:nvSpPr>
          <p:spPr bwMode="auto">
            <a:xfrm>
              <a:off x="844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10" name="AutoShape 22"/>
            <p:cNvSpPr>
              <a:spLocks noChangeArrowheads="1"/>
            </p:cNvSpPr>
            <p:nvPr/>
          </p:nvSpPr>
          <p:spPr bwMode="auto">
            <a:xfrm>
              <a:off x="1001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11" name="AutoShape 23"/>
            <p:cNvSpPr>
              <a:spLocks noChangeArrowheads="1"/>
            </p:cNvSpPr>
            <p:nvPr/>
          </p:nvSpPr>
          <p:spPr bwMode="auto">
            <a:xfrm>
              <a:off x="609" y="2063"/>
              <a:ext cx="164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12" name="AutoShape 24"/>
            <p:cNvSpPr>
              <a:spLocks noChangeArrowheads="1"/>
            </p:cNvSpPr>
            <p:nvPr/>
          </p:nvSpPr>
          <p:spPr bwMode="auto">
            <a:xfrm>
              <a:off x="764" y="2063"/>
              <a:ext cx="162" cy="250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13" name="AutoShape 25"/>
            <p:cNvSpPr>
              <a:spLocks noChangeArrowheads="1"/>
            </p:cNvSpPr>
            <p:nvPr/>
          </p:nvSpPr>
          <p:spPr bwMode="auto">
            <a:xfrm>
              <a:off x="925" y="2060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914" name="Group 26"/>
          <p:cNvGrpSpPr>
            <a:grpSpLocks/>
          </p:cNvGrpSpPr>
          <p:nvPr/>
        </p:nvGrpSpPr>
        <p:grpSpPr bwMode="auto">
          <a:xfrm>
            <a:off x="1500188" y="4164013"/>
            <a:ext cx="1009650" cy="601662"/>
            <a:chOff x="528" y="1935"/>
            <a:chExt cx="636" cy="379"/>
          </a:xfrm>
        </p:grpSpPr>
        <p:sp>
          <p:nvSpPr>
            <p:cNvPr id="37915" name="AutoShape 27"/>
            <p:cNvSpPr>
              <a:spLocks noChangeArrowheads="1"/>
            </p:cNvSpPr>
            <p:nvPr/>
          </p:nvSpPr>
          <p:spPr bwMode="auto">
            <a:xfrm>
              <a:off x="528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16" name="AutoShape 28"/>
            <p:cNvSpPr>
              <a:spLocks noChangeArrowheads="1"/>
            </p:cNvSpPr>
            <p:nvPr/>
          </p:nvSpPr>
          <p:spPr bwMode="auto">
            <a:xfrm>
              <a:off x="686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17" name="AutoShape 29"/>
            <p:cNvSpPr>
              <a:spLocks noChangeArrowheads="1"/>
            </p:cNvSpPr>
            <p:nvPr/>
          </p:nvSpPr>
          <p:spPr bwMode="auto">
            <a:xfrm>
              <a:off x="844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18" name="AutoShape 30"/>
            <p:cNvSpPr>
              <a:spLocks noChangeArrowheads="1"/>
            </p:cNvSpPr>
            <p:nvPr/>
          </p:nvSpPr>
          <p:spPr bwMode="auto">
            <a:xfrm>
              <a:off x="1001" y="1935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19" name="AutoShape 31"/>
            <p:cNvSpPr>
              <a:spLocks noChangeArrowheads="1"/>
            </p:cNvSpPr>
            <p:nvPr/>
          </p:nvSpPr>
          <p:spPr bwMode="auto">
            <a:xfrm>
              <a:off x="609" y="2063"/>
              <a:ext cx="164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20" name="AutoShape 32"/>
            <p:cNvSpPr>
              <a:spLocks noChangeArrowheads="1"/>
            </p:cNvSpPr>
            <p:nvPr/>
          </p:nvSpPr>
          <p:spPr bwMode="auto">
            <a:xfrm>
              <a:off x="764" y="2063"/>
              <a:ext cx="162" cy="250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21" name="AutoShape 33"/>
            <p:cNvSpPr>
              <a:spLocks noChangeArrowheads="1"/>
            </p:cNvSpPr>
            <p:nvPr/>
          </p:nvSpPr>
          <p:spPr bwMode="auto">
            <a:xfrm>
              <a:off x="925" y="2060"/>
              <a:ext cx="163" cy="251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922" name="Group 34"/>
          <p:cNvGrpSpPr>
            <a:grpSpLocks/>
          </p:cNvGrpSpPr>
          <p:nvPr/>
        </p:nvGrpSpPr>
        <p:grpSpPr bwMode="auto">
          <a:xfrm>
            <a:off x="1501775" y="1933575"/>
            <a:ext cx="1009650" cy="601663"/>
            <a:chOff x="1950" y="3780"/>
            <a:chExt cx="997" cy="680"/>
          </a:xfrm>
        </p:grpSpPr>
        <p:sp>
          <p:nvSpPr>
            <p:cNvPr id="37923" name="AutoShape 35"/>
            <p:cNvSpPr>
              <a:spLocks noChangeArrowheads="1"/>
            </p:cNvSpPr>
            <p:nvPr/>
          </p:nvSpPr>
          <p:spPr bwMode="auto">
            <a:xfrm>
              <a:off x="1950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24" name="AutoShape 36"/>
            <p:cNvSpPr>
              <a:spLocks noChangeArrowheads="1"/>
            </p:cNvSpPr>
            <p:nvPr/>
          </p:nvSpPr>
          <p:spPr bwMode="auto">
            <a:xfrm>
              <a:off x="2198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25" name="AutoShape 37"/>
            <p:cNvSpPr>
              <a:spLocks noChangeArrowheads="1"/>
            </p:cNvSpPr>
            <p:nvPr/>
          </p:nvSpPr>
          <p:spPr bwMode="auto">
            <a:xfrm>
              <a:off x="2445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26" name="AutoShape 38"/>
            <p:cNvSpPr>
              <a:spLocks noChangeArrowheads="1"/>
            </p:cNvSpPr>
            <p:nvPr/>
          </p:nvSpPr>
          <p:spPr bwMode="auto">
            <a:xfrm>
              <a:off x="2692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27" name="AutoShape 39"/>
            <p:cNvSpPr>
              <a:spLocks noChangeArrowheads="1"/>
            </p:cNvSpPr>
            <p:nvPr/>
          </p:nvSpPr>
          <p:spPr bwMode="auto">
            <a:xfrm>
              <a:off x="2078" y="401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28" name="AutoShape 40"/>
            <p:cNvSpPr>
              <a:spLocks noChangeArrowheads="1"/>
            </p:cNvSpPr>
            <p:nvPr/>
          </p:nvSpPr>
          <p:spPr bwMode="auto">
            <a:xfrm>
              <a:off x="2319" y="4009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29" name="AutoShape 41"/>
            <p:cNvSpPr>
              <a:spLocks noChangeArrowheads="1"/>
            </p:cNvSpPr>
            <p:nvPr/>
          </p:nvSpPr>
          <p:spPr bwMode="auto">
            <a:xfrm>
              <a:off x="2573" y="4004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930" name="Group 42"/>
          <p:cNvGrpSpPr>
            <a:grpSpLocks/>
          </p:cNvGrpSpPr>
          <p:nvPr/>
        </p:nvGrpSpPr>
        <p:grpSpPr bwMode="auto">
          <a:xfrm>
            <a:off x="1501775" y="2670175"/>
            <a:ext cx="1009650" cy="601663"/>
            <a:chOff x="1950" y="3780"/>
            <a:chExt cx="997" cy="680"/>
          </a:xfrm>
        </p:grpSpPr>
        <p:sp>
          <p:nvSpPr>
            <p:cNvPr id="37931" name="AutoShape 43"/>
            <p:cNvSpPr>
              <a:spLocks noChangeArrowheads="1"/>
            </p:cNvSpPr>
            <p:nvPr/>
          </p:nvSpPr>
          <p:spPr bwMode="auto">
            <a:xfrm>
              <a:off x="1950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32" name="AutoShape 44"/>
            <p:cNvSpPr>
              <a:spLocks noChangeArrowheads="1"/>
            </p:cNvSpPr>
            <p:nvPr/>
          </p:nvSpPr>
          <p:spPr bwMode="auto">
            <a:xfrm>
              <a:off x="2198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33" name="AutoShape 45"/>
            <p:cNvSpPr>
              <a:spLocks noChangeArrowheads="1"/>
            </p:cNvSpPr>
            <p:nvPr/>
          </p:nvSpPr>
          <p:spPr bwMode="auto">
            <a:xfrm>
              <a:off x="2445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34" name="AutoShape 46"/>
            <p:cNvSpPr>
              <a:spLocks noChangeArrowheads="1"/>
            </p:cNvSpPr>
            <p:nvPr/>
          </p:nvSpPr>
          <p:spPr bwMode="auto">
            <a:xfrm>
              <a:off x="2692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35" name="AutoShape 47"/>
            <p:cNvSpPr>
              <a:spLocks noChangeArrowheads="1"/>
            </p:cNvSpPr>
            <p:nvPr/>
          </p:nvSpPr>
          <p:spPr bwMode="auto">
            <a:xfrm>
              <a:off x="2078" y="401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36" name="AutoShape 48"/>
            <p:cNvSpPr>
              <a:spLocks noChangeArrowheads="1"/>
            </p:cNvSpPr>
            <p:nvPr/>
          </p:nvSpPr>
          <p:spPr bwMode="auto">
            <a:xfrm>
              <a:off x="2319" y="4009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37" name="AutoShape 49"/>
            <p:cNvSpPr>
              <a:spLocks noChangeArrowheads="1"/>
            </p:cNvSpPr>
            <p:nvPr/>
          </p:nvSpPr>
          <p:spPr bwMode="auto">
            <a:xfrm>
              <a:off x="2573" y="4004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938" name="Group 50"/>
          <p:cNvGrpSpPr>
            <a:grpSpLocks/>
          </p:cNvGrpSpPr>
          <p:nvPr/>
        </p:nvGrpSpPr>
        <p:grpSpPr bwMode="auto">
          <a:xfrm>
            <a:off x="1492250" y="3406775"/>
            <a:ext cx="758825" cy="396875"/>
            <a:chOff x="3270" y="1888"/>
            <a:chExt cx="478" cy="250"/>
          </a:xfrm>
        </p:grpSpPr>
        <p:sp>
          <p:nvSpPr>
            <p:cNvPr id="37939" name="AutoShape 51"/>
            <p:cNvSpPr>
              <a:spLocks noChangeArrowheads="1"/>
            </p:cNvSpPr>
            <p:nvPr/>
          </p:nvSpPr>
          <p:spPr bwMode="auto">
            <a:xfrm>
              <a:off x="3270" y="1888"/>
              <a:ext cx="163" cy="2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40" name="AutoShape 52"/>
            <p:cNvSpPr>
              <a:spLocks noChangeArrowheads="1"/>
            </p:cNvSpPr>
            <p:nvPr/>
          </p:nvSpPr>
          <p:spPr bwMode="auto">
            <a:xfrm>
              <a:off x="3428" y="1888"/>
              <a:ext cx="164" cy="2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41" name="AutoShape 53"/>
            <p:cNvSpPr>
              <a:spLocks noChangeArrowheads="1"/>
            </p:cNvSpPr>
            <p:nvPr/>
          </p:nvSpPr>
          <p:spPr bwMode="auto">
            <a:xfrm>
              <a:off x="3585" y="1888"/>
              <a:ext cx="163" cy="2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942" name="AutoShape 54"/>
          <p:cNvSpPr>
            <a:spLocks noChangeArrowheads="1"/>
          </p:cNvSpPr>
          <p:nvPr/>
        </p:nvSpPr>
        <p:spPr bwMode="auto">
          <a:xfrm>
            <a:off x="2260600" y="3387725"/>
            <a:ext cx="260350" cy="396875"/>
          </a:xfrm>
          <a:prstGeom prst="diamond">
            <a:avLst/>
          </a:prstGeom>
          <a:solidFill>
            <a:srgbClr val="FF99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43" name="AutoShape 55"/>
          <p:cNvSpPr>
            <a:spLocks noChangeArrowheads="1"/>
          </p:cNvSpPr>
          <p:nvPr/>
        </p:nvSpPr>
        <p:spPr bwMode="auto">
          <a:xfrm>
            <a:off x="1630363" y="3600450"/>
            <a:ext cx="260350" cy="396875"/>
          </a:xfrm>
          <a:prstGeom prst="diamond">
            <a:avLst/>
          </a:prstGeom>
          <a:solidFill>
            <a:srgbClr val="FF99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44" name="AutoShape 56"/>
          <p:cNvSpPr>
            <a:spLocks noChangeArrowheads="1"/>
          </p:cNvSpPr>
          <p:nvPr/>
        </p:nvSpPr>
        <p:spPr bwMode="auto">
          <a:xfrm>
            <a:off x="1876425" y="3598863"/>
            <a:ext cx="257175" cy="398462"/>
          </a:xfrm>
          <a:prstGeom prst="diamond">
            <a:avLst/>
          </a:prstGeom>
          <a:solidFill>
            <a:srgbClr val="FF99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45" name="AutoShape 57"/>
          <p:cNvSpPr>
            <a:spLocks noChangeArrowheads="1"/>
          </p:cNvSpPr>
          <p:nvPr/>
        </p:nvSpPr>
        <p:spPr bwMode="auto">
          <a:xfrm>
            <a:off x="2132013" y="3595688"/>
            <a:ext cx="258762" cy="398462"/>
          </a:xfrm>
          <a:prstGeom prst="diamond">
            <a:avLst/>
          </a:prstGeom>
          <a:solidFill>
            <a:srgbClr val="FF99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46" name="AutoShape 58"/>
          <p:cNvSpPr>
            <a:spLocks noChangeArrowheads="1"/>
          </p:cNvSpPr>
          <p:nvPr/>
        </p:nvSpPr>
        <p:spPr bwMode="auto">
          <a:xfrm>
            <a:off x="1501775" y="4144963"/>
            <a:ext cx="258763" cy="398462"/>
          </a:xfrm>
          <a:prstGeom prst="diamond">
            <a:avLst/>
          </a:prstGeom>
          <a:solidFill>
            <a:srgbClr val="FF99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47" name="AutoShape 59"/>
          <p:cNvSpPr>
            <a:spLocks noChangeArrowheads="1"/>
          </p:cNvSpPr>
          <p:nvPr/>
        </p:nvSpPr>
        <p:spPr bwMode="auto">
          <a:xfrm>
            <a:off x="1752600" y="4144963"/>
            <a:ext cx="258763" cy="398462"/>
          </a:xfrm>
          <a:prstGeom prst="diamond">
            <a:avLst/>
          </a:prstGeom>
          <a:solidFill>
            <a:srgbClr val="FF99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48" name="AutoShape 60"/>
          <p:cNvSpPr>
            <a:spLocks noChangeArrowheads="1"/>
          </p:cNvSpPr>
          <p:nvPr/>
        </p:nvSpPr>
        <p:spPr bwMode="auto">
          <a:xfrm>
            <a:off x="2003425" y="4154488"/>
            <a:ext cx="258763" cy="398462"/>
          </a:xfrm>
          <a:prstGeom prst="diamond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49" name="AutoShape 61"/>
          <p:cNvSpPr>
            <a:spLocks noChangeArrowheads="1"/>
          </p:cNvSpPr>
          <p:nvPr/>
        </p:nvSpPr>
        <p:spPr bwMode="auto">
          <a:xfrm>
            <a:off x="2252663" y="4154488"/>
            <a:ext cx="258762" cy="398462"/>
          </a:xfrm>
          <a:prstGeom prst="diamond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50" name="AutoShape 62"/>
          <p:cNvSpPr>
            <a:spLocks noChangeArrowheads="1"/>
          </p:cNvSpPr>
          <p:nvPr/>
        </p:nvSpPr>
        <p:spPr bwMode="auto">
          <a:xfrm>
            <a:off x="1630363" y="4359275"/>
            <a:ext cx="258762" cy="396875"/>
          </a:xfrm>
          <a:prstGeom prst="diamond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51" name="AutoShape 63"/>
          <p:cNvSpPr>
            <a:spLocks noChangeArrowheads="1"/>
          </p:cNvSpPr>
          <p:nvPr/>
        </p:nvSpPr>
        <p:spPr bwMode="auto">
          <a:xfrm>
            <a:off x="1874838" y="4357688"/>
            <a:ext cx="258762" cy="396875"/>
          </a:xfrm>
          <a:prstGeom prst="diamond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52" name="AutoShape 64"/>
          <p:cNvSpPr>
            <a:spLocks noChangeArrowheads="1"/>
          </p:cNvSpPr>
          <p:nvPr/>
        </p:nvSpPr>
        <p:spPr bwMode="auto">
          <a:xfrm>
            <a:off x="2132013" y="4352925"/>
            <a:ext cx="258762" cy="396875"/>
          </a:xfrm>
          <a:prstGeom prst="diamond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7953" name="Group 65"/>
          <p:cNvGrpSpPr>
            <a:grpSpLocks/>
          </p:cNvGrpSpPr>
          <p:nvPr/>
        </p:nvGrpSpPr>
        <p:grpSpPr bwMode="auto">
          <a:xfrm>
            <a:off x="5910263" y="1916113"/>
            <a:ext cx="1009650" cy="600075"/>
            <a:chOff x="1950" y="3780"/>
            <a:chExt cx="997" cy="680"/>
          </a:xfrm>
        </p:grpSpPr>
        <p:sp>
          <p:nvSpPr>
            <p:cNvPr id="37954" name="AutoShape 66"/>
            <p:cNvSpPr>
              <a:spLocks noChangeArrowheads="1"/>
            </p:cNvSpPr>
            <p:nvPr/>
          </p:nvSpPr>
          <p:spPr bwMode="auto">
            <a:xfrm>
              <a:off x="1950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55" name="AutoShape 67"/>
            <p:cNvSpPr>
              <a:spLocks noChangeArrowheads="1"/>
            </p:cNvSpPr>
            <p:nvPr/>
          </p:nvSpPr>
          <p:spPr bwMode="auto">
            <a:xfrm>
              <a:off x="2198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56" name="AutoShape 68"/>
            <p:cNvSpPr>
              <a:spLocks noChangeArrowheads="1"/>
            </p:cNvSpPr>
            <p:nvPr/>
          </p:nvSpPr>
          <p:spPr bwMode="auto">
            <a:xfrm>
              <a:off x="2445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57" name="AutoShape 69"/>
            <p:cNvSpPr>
              <a:spLocks noChangeArrowheads="1"/>
            </p:cNvSpPr>
            <p:nvPr/>
          </p:nvSpPr>
          <p:spPr bwMode="auto">
            <a:xfrm>
              <a:off x="2692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58" name="AutoShape 70"/>
            <p:cNvSpPr>
              <a:spLocks noChangeArrowheads="1"/>
            </p:cNvSpPr>
            <p:nvPr/>
          </p:nvSpPr>
          <p:spPr bwMode="auto">
            <a:xfrm>
              <a:off x="2078" y="401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59" name="AutoShape 71"/>
            <p:cNvSpPr>
              <a:spLocks noChangeArrowheads="1"/>
            </p:cNvSpPr>
            <p:nvPr/>
          </p:nvSpPr>
          <p:spPr bwMode="auto">
            <a:xfrm>
              <a:off x="2319" y="4009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60" name="AutoShape 72"/>
            <p:cNvSpPr>
              <a:spLocks noChangeArrowheads="1"/>
            </p:cNvSpPr>
            <p:nvPr/>
          </p:nvSpPr>
          <p:spPr bwMode="auto">
            <a:xfrm>
              <a:off x="2573" y="4004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961" name="Group 73"/>
          <p:cNvGrpSpPr>
            <a:grpSpLocks/>
          </p:cNvGrpSpPr>
          <p:nvPr/>
        </p:nvGrpSpPr>
        <p:grpSpPr bwMode="auto">
          <a:xfrm>
            <a:off x="5910263" y="2651125"/>
            <a:ext cx="1009650" cy="600075"/>
            <a:chOff x="1950" y="3780"/>
            <a:chExt cx="997" cy="680"/>
          </a:xfrm>
        </p:grpSpPr>
        <p:sp>
          <p:nvSpPr>
            <p:cNvPr id="37962" name="AutoShape 74"/>
            <p:cNvSpPr>
              <a:spLocks noChangeArrowheads="1"/>
            </p:cNvSpPr>
            <p:nvPr/>
          </p:nvSpPr>
          <p:spPr bwMode="auto">
            <a:xfrm>
              <a:off x="1950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63" name="AutoShape 75"/>
            <p:cNvSpPr>
              <a:spLocks noChangeArrowheads="1"/>
            </p:cNvSpPr>
            <p:nvPr/>
          </p:nvSpPr>
          <p:spPr bwMode="auto">
            <a:xfrm>
              <a:off x="2198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64" name="AutoShape 76"/>
            <p:cNvSpPr>
              <a:spLocks noChangeArrowheads="1"/>
            </p:cNvSpPr>
            <p:nvPr/>
          </p:nvSpPr>
          <p:spPr bwMode="auto">
            <a:xfrm>
              <a:off x="2445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65" name="AutoShape 77"/>
            <p:cNvSpPr>
              <a:spLocks noChangeArrowheads="1"/>
            </p:cNvSpPr>
            <p:nvPr/>
          </p:nvSpPr>
          <p:spPr bwMode="auto">
            <a:xfrm>
              <a:off x="2692" y="378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66" name="AutoShape 78"/>
            <p:cNvSpPr>
              <a:spLocks noChangeArrowheads="1"/>
            </p:cNvSpPr>
            <p:nvPr/>
          </p:nvSpPr>
          <p:spPr bwMode="auto">
            <a:xfrm>
              <a:off x="2078" y="4010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67" name="AutoShape 79"/>
            <p:cNvSpPr>
              <a:spLocks noChangeArrowheads="1"/>
            </p:cNvSpPr>
            <p:nvPr/>
          </p:nvSpPr>
          <p:spPr bwMode="auto">
            <a:xfrm>
              <a:off x="2319" y="4009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68" name="AutoShape 80"/>
            <p:cNvSpPr>
              <a:spLocks noChangeArrowheads="1"/>
            </p:cNvSpPr>
            <p:nvPr/>
          </p:nvSpPr>
          <p:spPr bwMode="auto">
            <a:xfrm>
              <a:off x="2573" y="4004"/>
              <a:ext cx="255" cy="450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969" name="Group 81"/>
          <p:cNvGrpSpPr>
            <a:grpSpLocks/>
          </p:cNvGrpSpPr>
          <p:nvPr/>
        </p:nvGrpSpPr>
        <p:grpSpPr bwMode="auto">
          <a:xfrm>
            <a:off x="5910263" y="3384550"/>
            <a:ext cx="758825" cy="400050"/>
            <a:chOff x="3723" y="2132"/>
            <a:chExt cx="478" cy="252"/>
          </a:xfrm>
        </p:grpSpPr>
        <p:sp>
          <p:nvSpPr>
            <p:cNvPr id="37970" name="AutoShape 82"/>
            <p:cNvSpPr>
              <a:spLocks noChangeArrowheads="1"/>
            </p:cNvSpPr>
            <p:nvPr/>
          </p:nvSpPr>
          <p:spPr bwMode="auto">
            <a:xfrm>
              <a:off x="3723" y="2132"/>
              <a:ext cx="163" cy="252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71" name="AutoShape 83"/>
            <p:cNvSpPr>
              <a:spLocks noChangeArrowheads="1"/>
            </p:cNvSpPr>
            <p:nvPr/>
          </p:nvSpPr>
          <p:spPr bwMode="auto">
            <a:xfrm>
              <a:off x="3882" y="2132"/>
              <a:ext cx="163" cy="252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72" name="AutoShape 84"/>
            <p:cNvSpPr>
              <a:spLocks noChangeArrowheads="1"/>
            </p:cNvSpPr>
            <p:nvPr/>
          </p:nvSpPr>
          <p:spPr bwMode="auto">
            <a:xfrm>
              <a:off x="4039" y="2132"/>
              <a:ext cx="162" cy="252"/>
            </a:xfrm>
            <a:prstGeom prst="diamond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973" name="AutoShape 85"/>
          <p:cNvSpPr>
            <a:spLocks noChangeArrowheads="1"/>
          </p:cNvSpPr>
          <p:nvPr/>
        </p:nvSpPr>
        <p:spPr bwMode="auto">
          <a:xfrm>
            <a:off x="6672263" y="3394075"/>
            <a:ext cx="257175" cy="400050"/>
          </a:xfrm>
          <a:prstGeom prst="diamond">
            <a:avLst/>
          </a:prstGeom>
          <a:solidFill>
            <a:srgbClr val="FF99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74" name="AutoShape 86"/>
          <p:cNvSpPr>
            <a:spLocks noChangeArrowheads="1"/>
          </p:cNvSpPr>
          <p:nvPr/>
        </p:nvSpPr>
        <p:spPr bwMode="auto">
          <a:xfrm>
            <a:off x="6040438" y="3590925"/>
            <a:ext cx="258762" cy="395288"/>
          </a:xfrm>
          <a:prstGeom prst="diamond">
            <a:avLst/>
          </a:prstGeom>
          <a:solidFill>
            <a:srgbClr val="FF99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75" name="AutoShape 87"/>
          <p:cNvSpPr>
            <a:spLocks noChangeArrowheads="1"/>
          </p:cNvSpPr>
          <p:nvPr/>
        </p:nvSpPr>
        <p:spPr bwMode="auto">
          <a:xfrm>
            <a:off x="6284913" y="3587750"/>
            <a:ext cx="258762" cy="398463"/>
          </a:xfrm>
          <a:prstGeom prst="diamond">
            <a:avLst/>
          </a:prstGeom>
          <a:solidFill>
            <a:srgbClr val="FF99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76" name="AutoShape 88"/>
          <p:cNvSpPr>
            <a:spLocks noChangeArrowheads="1"/>
          </p:cNvSpPr>
          <p:nvPr/>
        </p:nvSpPr>
        <p:spPr bwMode="auto">
          <a:xfrm>
            <a:off x="6542088" y="3584575"/>
            <a:ext cx="258762" cy="396875"/>
          </a:xfrm>
          <a:prstGeom prst="diamond">
            <a:avLst/>
          </a:prstGeom>
          <a:solidFill>
            <a:srgbClr val="FF99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7977" name="Group 89"/>
          <p:cNvGrpSpPr>
            <a:grpSpLocks/>
          </p:cNvGrpSpPr>
          <p:nvPr/>
        </p:nvGrpSpPr>
        <p:grpSpPr bwMode="auto">
          <a:xfrm>
            <a:off x="5878513" y="4195763"/>
            <a:ext cx="1009650" cy="600075"/>
            <a:chOff x="1950" y="3780"/>
            <a:chExt cx="997" cy="680"/>
          </a:xfrm>
        </p:grpSpPr>
        <p:sp>
          <p:nvSpPr>
            <p:cNvPr id="37978" name="AutoShape 90"/>
            <p:cNvSpPr>
              <a:spLocks noChangeArrowheads="1"/>
            </p:cNvSpPr>
            <p:nvPr/>
          </p:nvSpPr>
          <p:spPr bwMode="auto">
            <a:xfrm>
              <a:off x="1950" y="3780"/>
              <a:ext cx="255" cy="45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79" name="AutoShape 91"/>
            <p:cNvSpPr>
              <a:spLocks noChangeArrowheads="1"/>
            </p:cNvSpPr>
            <p:nvPr/>
          </p:nvSpPr>
          <p:spPr bwMode="auto">
            <a:xfrm>
              <a:off x="2198" y="3780"/>
              <a:ext cx="255" cy="45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80" name="AutoShape 92"/>
            <p:cNvSpPr>
              <a:spLocks noChangeArrowheads="1"/>
            </p:cNvSpPr>
            <p:nvPr/>
          </p:nvSpPr>
          <p:spPr bwMode="auto">
            <a:xfrm>
              <a:off x="2445" y="3780"/>
              <a:ext cx="255" cy="45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81" name="AutoShape 93"/>
            <p:cNvSpPr>
              <a:spLocks noChangeArrowheads="1"/>
            </p:cNvSpPr>
            <p:nvPr/>
          </p:nvSpPr>
          <p:spPr bwMode="auto">
            <a:xfrm>
              <a:off x="2692" y="3780"/>
              <a:ext cx="255" cy="45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82" name="AutoShape 94"/>
            <p:cNvSpPr>
              <a:spLocks noChangeArrowheads="1"/>
            </p:cNvSpPr>
            <p:nvPr/>
          </p:nvSpPr>
          <p:spPr bwMode="auto">
            <a:xfrm>
              <a:off x="2078" y="4010"/>
              <a:ext cx="255" cy="45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83" name="AutoShape 95"/>
            <p:cNvSpPr>
              <a:spLocks noChangeArrowheads="1"/>
            </p:cNvSpPr>
            <p:nvPr/>
          </p:nvSpPr>
          <p:spPr bwMode="auto">
            <a:xfrm>
              <a:off x="2319" y="4009"/>
              <a:ext cx="255" cy="45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84" name="AutoShape 96"/>
            <p:cNvSpPr>
              <a:spLocks noChangeArrowheads="1"/>
            </p:cNvSpPr>
            <p:nvPr/>
          </p:nvSpPr>
          <p:spPr bwMode="auto">
            <a:xfrm>
              <a:off x="2573" y="4004"/>
              <a:ext cx="255" cy="45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985" name="AutoShape 97"/>
          <p:cNvSpPr>
            <a:spLocks noChangeArrowheads="1"/>
          </p:cNvSpPr>
          <p:nvPr/>
        </p:nvSpPr>
        <p:spPr bwMode="auto">
          <a:xfrm>
            <a:off x="5864225" y="4938713"/>
            <a:ext cx="258763" cy="398462"/>
          </a:xfrm>
          <a:prstGeom prst="diamond">
            <a:avLst/>
          </a:prstGeom>
          <a:solidFill>
            <a:srgbClr val="FF99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86" name="AutoShape 98"/>
          <p:cNvSpPr>
            <a:spLocks noChangeArrowheads="1"/>
          </p:cNvSpPr>
          <p:nvPr/>
        </p:nvSpPr>
        <p:spPr bwMode="auto">
          <a:xfrm>
            <a:off x="6110288" y="4929188"/>
            <a:ext cx="258762" cy="398462"/>
          </a:xfrm>
          <a:prstGeom prst="diamond">
            <a:avLst/>
          </a:prstGeom>
          <a:solidFill>
            <a:srgbClr val="FF99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87" name="AutoShape 99"/>
          <p:cNvSpPr>
            <a:spLocks noChangeArrowheads="1"/>
          </p:cNvSpPr>
          <p:nvPr/>
        </p:nvSpPr>
        <p:spPr bwMode="auto">
          <a:xfrm>
            <a:off x="6359525" y="4929188"/>
            <a:ext cx="258763" cy="398462"/>
          </a:xfrm>
          <a:prstGeom prst="diamond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88" name="AutoShape 100"/>
          <p:cNvSpPr>
            <a:spLocks noChangeArrowheads="1"/>
          </p:cNvSpPr>
          <p:nvPr/>
        </p:nvSpPr>
        <p:spPr bwMode="auto">
          <a:xfrm>
            <a:off x="6610350" y="4929188"/>
            <a:ext cx="258763" cy="398462"/>
          </a:xfrm>
          <a:prstGeom prst="diamond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89" name="AutoShape 101"/>
          <p:cNvSpPr>
            <a:spLocks noChangeArrowheads="1"/>
          </p:cNvSpPr>
          <p:nvPr/>
        </p:nvSpPr>
        <p:spPr bwMode="auto">
          <a:xfrm>
            <a:off x="5988050" y="5133975"/>
            <a:ext cx="258763" cy="396875"/>
          </a:xfrm>
          <a:prstGeom prst="diamond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90" name="AutoShape 102"/>
          <p:cNvSpPr>
            <a:spLocks noChangeArrowheads="1"/>
          </p:cNvSpPr>
          <p:nvPr/>
        </p:nvSpPr>
        <p:spPr bwMode="auto">
          <a:xfrm>
            <a:off x="6232525" y="5132388"/>
            <a:ext cx="258763" cy="396875"/>
          </a:xfrm>
          <a:prstGeom prst="diamond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91" name="AutoShape 103"/>
          <p:cNvSpPr>
            <a:spLocks noChangeArrowheads="1"/>
          </p:cNvSpPr>
          <p:nvPr/>
        </p:nvSpPr>
        <p:spPr bwMode="auto">
          <a:xfrm>
            <a:off x="6489700" y="5127625"/>
            <a:ext cx="258763" cy="396875"/>
          </a:xfrm>
          <a:prstGeom prst="diamond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7992" name="Group 104"/>
          <p:cNvGrpSpPr>
            <a:grpSpLocks/>
          </p:cNvGrpSpPr>
          <p:nvPr/>
        </p:nvGrpSpPr>
        <p:grpSpPr bwMode="auto">
          <a:xfrm>
            <a:off x="1785938" y="827088"/>
            <a:ext cx="566737" cy="812800"/>
            <a:chOff x="512" y="2453"/>
            <a:chExt cx="357" cy="512"/>
          </a:xfrm>
        </p:grpSpPr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512" y="2453"/>
              <a:ext cx="3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990099"/>
                  </a:solidFill>
                  <a:latin typeface="Times New Roman" pitchFamily="18" charset="0"/>
                </a:rPr>
                <a:t>6</a:t>
              </a:r>
              <a:endParaRPr lang="ru-RU" sz="2400" b="1">
                <a:solidFill>
                  <a:srgbClr val="990099"/>
                </a:solidFill>
                <a:latin typeface="Times New Roman" pitchFamily="18" charset="0"/>
              </a:endParaRPr>
            </a:p>
          </p:txBody>
        </p:sp>
        <p:sp>
          <p:nvSpPr>
            <p:cNvPr id="37994" name="Text Box 106"/>
            <p:cNvSpPr txBox="1">
              <a:spLocks noChangeArrowheads="1"/>
            </p:cNvSpPr>
            <p:nvPr/>
          </p:nvSpPr>
          <p:spPr bwMode="auto">
            <a:xfrm>
              <a:off x="529" y="2677"/>
              <a:ext cx="3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990099"/>
                  </a:solidFill>
                  <a:latin typeface="Times New Roman" pitchFamily="18" charset="0"/>
                </a:rPr>
                <a:t>7</a:t>
              </a:r>
              <a:endParaRPr lang="ru-RU" sz="2400" b="1">
                <a:solidFill>
                  <a:srgbClr val="990099"/>
                </a:solidFill>
                <a:latin typeface="Times New Roman" pitchFamily="18" charset="0"/>
              </a:endParaRPr>
            </a:p>
          </p:txBody>
        </p:sp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569" y="2729"/>
              <a:ext cx="246" cy="0"/>
            </a:xfrm>
            <a:prstGeom prst="line">
              <a:avLst/>
            </a:prstGeom>
            <a:noFill/>
            <a:ln w="28575">
              <a:solidFill>
                <a:srgbClr val="99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996" name="Text Box 108"/>
          <p:cNvSpPr txBox="1">
            <a:spLocks noChangeArrowheads="1"/>
          </p:cNvSpPr>
          <p:nvPr/>
        </p:nvSpPr>
        <p:spPr bwMode="auto">
          <a:xfrm>
            <a:off x="1406525" y="904875"/>
            <a:ext cx="5318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990099"/>
                </a:solidFill>
                <a:latin typeface="Times New Roman" pitchFamily="18" charset="0"/>
              </a:rPr>
              <a:t>+</a:t>
            </a:r>
            <a:endParaRPr lang="ru-RU" sz="3600" b="1">
              <a:solidFill>
                <a:srgbClr val="990099"/>
              </a:solidFill>
              <a:latin typeface="Times New Roman" pitchFamily="18" charset="0"/>
            </a:endParaRPr>
          </a:p>
        </p:txBody>
      </p:sp>
      <p:sp>
        <p:nvSpPr>
          <p:cNvPr id="37997" name="Text Box 109"/>
          <p:cNvSpPr txBox="1">
            <a:spLocks noChangeArrowheads="1"/>
          </p:cNvSpPr>
          <p:nvPr/>
        </p:nvSpPr>
        <p:spPr bwMode="auto">
          <a:xfrm>
            <a:off x="2236788" y="938213"/>
            <a:ext cx="4651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600" b="1">
                <a:solidFill>
                  <a:srgbClr val="990099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37998" name="Text Box 110"/>
          <p:cNvSpPr txBox="1">
            <a:spLocks noChangeArrowheads="1"/>
          </p:cNvSpPr>
          <p:nvPr/>
        </p:nvSpPr>
        <p:spPr bwMode="auto">
          <a:xfrm>
            <a:off x="2563813" y="917575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990099"/>
                </a:solidFill>
                <a:latin typeface="Times New Roman" pitchFamily="18" charset="0"/>
              </a:rPr>
              <a:t>3</a:t>
            </a:r>
            <a:endParaRPr lang="ru-RU" sz="3600" b="1">
              <a:solidFill>
                <a:srgbClr val="990099"/>
              </a:solidFill>
              <a:latin typeface="Times New Roman" pitchFamily="18" charset="0"/>
            </a:endParaRPr>
          </a:p>
        </p:txBody>
      </p:sp>
      <p:grpSp>
        <p:nvGrpSpPr>
          <p:cNvPr id="37999" name="Group 111"/>
          <p:cNvGrpSpPr>
            <a:grpSpLocks/>
          </p:cNvGrpSpPr>
          <p:nvPr/>
        </p:nvGrpSpPr>
        <p:grpSpPr bwMode="auto">
          <a:xfrm>
            <a:off x="2819400" y="855663"/>
            <a:ext cx="566738" cy="812800"/>
            <a:chOff x="1154" y="2471"/>
            <a:chExt cx="357" cy="512"/>
          </a:xfrm>
        </p:grpSpPr>
        <p:sp>
          <p:nvSpPr>
            <p:cNvPr id="38000" name="Text Box 112"/>
            <p:cNvSpPr txBox="1">
              <a:spLocks noChangeArrowheads="1"/>
            </p:cNvSpPr>
            <p:nvPr/>
          </p:nvSpPr>
          <p:spPr bwMode="auto">
            <a:xfrm>
              <a:off x="1154" y="2471"/>
              <a:ext cx="3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400" b="1">
                  <a:solidFill>
                    <a:srgbClr val="990099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8001" name="Text Box 113"/>
            <p:cNvSpPr txBox="1">
              <a:spLocks noChangeArrowheads="1"/>
            </p:cNvSpPr>
            <p:nvPr/>
          </p:nvSpPr>
          <p:spPr bwMode="auto">
            <a:xfrm>
              <a:off x="1171" y="2695"/>
              <a:ext cx="3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990099"/>
                  </a:solidFill>
                  <a:latin typeface="Times New Roman" pitchFamily="18" charset="0"/>
                </a:rPr>
                <a:t>7</a:t>
              </a:r>
              <a:endParaRPr lang="ru-RU" sz="2400" b="1">
                <a:solidFill>
                  <a:srgbClr val="990099"/>
                </a:solidFill>
                <a:latin typeface="Times New Roman" pitchFamily="18" charset="0"/>
              </a:endParaRPr>
            </a:p>
          </p:txBody>
        </p:sp>
        <p:sp>
          <p:nvSpPr>
            <p:cNvPr id="38002" name="Line 114"/>
            <p:cNvSpPr>
              <a:spLocks noChangeShapeType="1"/>
            </p:cNvSpPr>
            <p:nvPr/>
          </p:nvSpPr>
          <p:spPr bwMode="auto">
            <a:xfrm>
              <a:off x="1211" y="2747"/>
              <a:ext cx="246" cy="0"/>
            </a:xfrm>
            <a:prstGeom prst="line">
              <a:avLst/>
            </a:prstGeom>
            <a:noFill/>
            <a:ln w="28575">
              <a:solidFill>
                <a:srgbClr val="99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8003" name="Group 115"/>
          <p:cNvGrpSpPr>
            <a:grpSpLocks/>
          </p:cNvGrpSpPr>
          <p:nvPr/>
        </p:nvGrpSpPr>
        <p:grpSpPr bwMode="auto">
          <a:xfrm>
            <a:off x="681038" y="822325"/>
            <a:ext cx="857250" cy="812800"/>
            <a:chOff x="451" y="3604"/>
            <a:chExt cx="540" cy="512"/>
          </a:xfrm>
        </p:grpSpPr>
        <p:sp>
          <p:nvSpPr>
            <p:cNvPr id="38004" name="Text Box 116"/>
            <p:cNvSpPr txBox="1">
              <a:spLocks noChangeArrowheads="1"/>
            </p:cNvSpPr>
            <p:nvPr/>
          </p:nvSpPr>
          <p:spPr bwMode="auto">
            <a:xfrm>
              <a:off x="451" y="3654"/>
              <a:ext cx="3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3600" b="1">
                  <a:solidFill>
                    <a:srgbClr val="990099"/>
                  </a:solidFill>
                  <a:latin typeface="Times New Roman" pitchFamily="18" charset="0"/>
                </a:rPr>
                <a:t>2</a:t>
              </a:r>
              <a:endParaRPr lang="ru-RU" sz="3600" b="1">
                <a:solidFill>
                  <a:srgbClr val="990099"/>
                </a:solidFill>
                <a:latin typeface="Times New Roman" pitchFamily="18" charset="0"/>
              </a:endParaRPr>
            </a:p>
          </p:txBody>
        </p:sp>
        <p:grpSp>
          <p:nvGrpSpPr>
            <p:cNvPr id="38005" name="Group 117"/>
            <p:cNvGrpSpPr>
              <a:grpSpLocks/>
            </p:cNvGrpSpPr>
            <p:nvPr/>
          </p:nvGrpSpPr>
          <p:grpSpPr bwMode="auto">
            <a:xfrm>
              <a:off x="634" y="3604"/>
              <a:ext cx="357" cy="512"/>
              <a:chOff x="512" y="2453"/>
              <a:chExt cx="357" cy="512"/>
            </a:xfrm>
          </p:grpSpPr>
          <p:sp>
            <p:nvSpPr>
              <p:cNvPr id="38006" name="Text Box 118"/>
              <p:cNvSpPr txBox="1">
                <a:spLocks noChangeArrowheads="1"/>
              </p:cNvSpPr>
              <p:nvPr/>
            </p:nvSpPr>
            <p:spPr bwMode="auto">
              <a:xfrm>
                <a:off x="512" y="2453"/>
                <a:ext cx="35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ru-RU" sz="2400" b="1">
                    <a:solidFill>
                      <a:srgbClr val="990099"/>
                    </a:solidFill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38007" name="Text Box 119"/>
              <p:cNvSpPr txBox="1">
                <a:spLocks noChangeArrowheads="1"/>
              </p:cNvSpPr>
              <p:nvPr/>
            </p:nvSpPr>
            <p:spPr bwMode="auto">
              <a:xfrm>
                <a:off x="529" y="2677"/>
                <a:ext cx="32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990099"/>
                    </a:solidFill>
                    <a:latin typeface="Times New Roman" pitchFamily="18" charset="0"/>
                  </a:rPr>
                  <a:t>7</a:t>
                </a:r>
                <a:endParaRPr lang="ru-RU" sz="2400" b="1">
                  <a:solidFill>
                    <a:srgbClr val="990099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008" name="Line 120"/>
              <p:cNvSpPr>
                <a:spLocks noChangeShapeType="1"/>
              </p:cNvSpPr>
              <p:nvPr/>
            </p:nvSpPr>
            <p:spPr bwMode="auto">
              <a:xfrm>
                <a:off x="569" y="2729"/>
                <a:ext cx="246" cy="0"/>
              </a:xfrm>
              <a:prstGeom prst="line">
                <a:avLst/>
              </a:prstGeom>
              <a:noFill/>
              <a:ln w="28575">
                <a:solidFill>
                  <a:srgbClr val="99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8009" name="Group 121"/>
          <p:cNvGrpSpPr>
            <a:grpSpLocks/>
          </p:cNvGrpSpPr>
          <p:nvPr/>
        </p:nvGrpSpPr>
        <p:grpSpPr bwMode="auto">
          <a:xfrm>
            <a:off x="6261100" y="852488"/>
            <a:ext cx="566738" cy="812800"/>
            <a:chOff x="512" y="2453"/>
            <a:chExt cx="357" cy="512"/>
          </a:xfrm>
        </p:grpSpPr>
        <p:sp>
          <p:nvSpPr>
            <p:cNvPr id="38010" name="Text Box 122"/>
            <p:cNvSpPr txBox="1">
              <a:spLocks noChangeArrowheads="1"/>
            </p:cNvSpPr>
            <p:nvPr/>
          </p:nvSpPr>
          <p:spPr bwMode="auto">
            <a:xfrm>
              <a:off x="512" y="2453"/>
              <a:ext cx="3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990099"/>
                  </a:solidFill>
                  <a:latin typeface="Times New Roman" pitchFamily="18" charset="0"/>
                </a:rPr>
                <a:t>6</a:t>
              </a:r>
              <a:endParaRPr lang="ru-RU" sz="2400" b="1">
                <a:solidFill>
                  <a:srgbClr val="990099"/>
                </a:solidFill>
                <a:latin typeface="Times New Roman" pitchFamily="18" charset="0"/>
              </a:endParaRPr>
            </a:p>
          </p:txBody>
        </p:sp>
        <p:sp>
          <p:nvSpPr>
            <p:cNvPr id="38011" name="Text Box 123"/>
            <p:cNvSpPr txBox="1">
              <a:spLocks noChangeArrowheads="1"/>
            </p:cNvSpPr>
            <p:nvPr/>
          </p:nvSpPr>
          <p:spPr bwMode="auto">
            <a:xfrm>
              <a:off x="529" y="2677"/>
              <a:ext cx="3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990099"/>
                  </a:solidFill>
                  <a:latin typeface="Times New Roman" pitchFamily="18" charset="0"/>
                </a:rPr>
                <a:t>7</a:t>
              </a:r>
              <a:endParaRPr lang="ru-RU" sz="2400" b="1">
                <a:solidFill>
                  <a:srgbClr val="990099"/>
                </a:solidFill>
                <a:latin typeface="Times New Roman" pitchFamily="18" charset="0"/>
              </a:endParaRPr>
            </a:p>
          </p:txBody>
        </p:sp>
        <p:sp>
          <p:nvSpPr>
            <p:cNvPr id="38012" name="Line 124"/>
            <p:cNvSpPr>
              <a:spLocks noChangeShapeType="1"/>
            </p:cNvSpPr>
            <p:nvPr/>
          </p:nvSpPr>
          <p:spPr bwMode="auto">
            <a:xfrm>
              <a:off x="569" y="2729"/>
              <a:ext cx="246" cy="0"/>
            </a:xfrm>
            <a:prstGeom prst="line">
              <a:avLst/>
            </a:prstGeom>
            <a:noFill/>
            <a:ln w="28575">
              <a:solidFill>
                <a:srgbClr val="99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5795963" y="930275"/>
            <a:ext cx="5318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990099"/>
                </a:solidFill>
                <a:latin typeface="Times New Roman" pitchFamily="18" charset="0"/>
              </a:rPr>
              <a:t>+</a:t>
            </a:r>
            <a:endParaRPr lang="ru-RU" sz="3600" b="1">
              <a:solidFill>
                <a:srgbClr val="990099"/>
              </a:solidFill>
              <a:latin typeface="Times New Roman" pitchFamily="18" charset="0"/>
            </a:endParaRP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6740525" y="963613"/>
            <a:ext cx="4651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600" b="1">
                <a:solidFill>
                  <a:srgbClr val="990099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38015" name="Text Box 127"/>
          <p:cNvSpPr txBox="1">
            <a:spLocks noChangeArrowheads="1"/>
          </p:cNvSpPr>
          <p:nvPr/>
        </p:nvSpPr>
        <p:spPr bwMode="auto">
          <a:xfrm>
            <a:off x="7067550" y="942975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600" b="1">
                <a:solidFill>
                  <a:srgbClr val="990099"/>
                </a:solidFill>
                <a:latin typeface="Times New Roman" pitchFamily="18" charset="0"/>
              </a:rPr>
              <a:t>4</a:t>
            </a:r>
          </a:p>
        </p:txBody>
      </p:sp>
      <p:grpSp>
        <p:nvGrpSpPr>
          <p:cNvPr id="38016" name="Group 128"/>
          <p:cNvGrpSpPr>
            <a:grpSpLocks/>
          </p:cNvGrpSpPr>
          <p:nvPr/>
        </p:nvGrpSpPr>
        <p:grpSpPr bwMode="auto">
          <a:xfrm>
            <a:off x="7294563" y="881063"/>
            <a:ext cx="566737" cy="812800"/>
            <a:chOff x="1154" y="2471"/>
            <a:chExt cx="357" cy="512"/>
          </a:xfrm>
        </p:grpSpPr>
        <p:sp>
          <p:nvSpPr>
            <p:cNvPr id="38017" name="Text Box 129"/>
            <p:cNvSpPr txBox="1">
              <a:spLocks noChangeArrowheads="1"/>
            </p:cNvSpPr>
            <p:nvPr/>
          </p:nvSpPr>
          <p:spPr bwMode="auto">
            <a:xfrm>
              <a:off x="1154" y="2471"/>
              <a:ext cx="3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400" b="1">
                  <a:solidFill>
                    <a:srgbClr val="990099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8018" name="Text Box 130"/>
            <p:cNvSpPr txBox="1">
              <a:spLocks noChangeArrowheads="1"/>
            </p:cNvSpPr>
            <p:nvPr/>
          </p:nvSpPr>
          <p:spPr bwMode="auto">
            <a:xfrm>
              <a:off x="1171" y="2695"/>
              <a:ext cx="3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990099"/>
                  </a:solidFill>
                  <a:latin typeface="Times New Roman" pitchFamily="18" charset="0"/>
                </a:rPr>
                <a:t>7</a:t>
              </a:r>
              <a:endParaRPr lang="ru-RU" sz="2400" b="1">
                <a:solidFill>
                  <a:srgbClr val="990099"/>
                </a:solidFill>
                <a:latin typeface="Times New Roman" pitchFamily="18" charset="0"/>
              </a:endParaRPr>
            </a:p>
          </p:txBody>
        </p:sp>
        <p:sp>
          <p:nvSpPr>
            <p:cNvPr id="38019" name="Line 131"/>
            <p:cNvSpPr>
              <a:spLocks noChangeShapeType="1"/>
            </p:cNvSpPr>
            <p:nvPr/>
          </p:nvSpPr>
          <p:spPr bwMode="auto">
            <a:xfrm>
              <a:off x="1211" y="2747"/>
              <a:ext cx="246" cy="0"/>
            </a:xfrm>
            <a:prstGeom prst="line">
              <a:avLst/>
            </a:prstGeom>
            <a:noFill/>
            <a:ln w="28575">
              <a:solidFill>
                <a:srgbClr val="99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8020" name="Group 132"/>
          <p:cNvGrpSpPr>
            <a:grpSpLocks/>
          </p:cNvGrpSpPr>
          <p:nvPr/>
        </p:nvGrpSpPr>
        <p:grpSpPr bwMode="auto">
          <a:xfrm>
            <a:off x="5041900" y="847725"/>
            <a:ext cx="857250" cy="812800"/>
            <a:chOff x="451" y="3604"/>
            <a:chExt cx="540" cy="512"/>
          </a:xfrm>
        </p:grpSpPr>
        <p:sp>
          <p:nvSpPr>
            <p:cNvPr id="38021" name="Text Box 133"/>
            <p:cNvSpPr txBox="1">
              <a:spLocks noChangeArrowheads="1"/>
            </p:cNvSpPr>
            <p:nvPr/>
          </p:nvSpPr>
          <p:spPr bwMode="auto">
            <a:xfrm>
              <a:off x="451" y="3654"/>
              <a:ext cx="3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3600" b="1">
                  <a:solidFill>
                    <a:srgbClr val="990099"/>
                  </a:solidFill>
                  <a:latin typeface="Times New Roman" pitchFamily="18" charset="0"/>
                </a:rPr>
                <a:t>2</a:t>
              </a:r>
              <a:endParaRPr lang="ru-RU" sz="3600" b="1">
                <a:solidFill>
                  <a:srgbClr val="990099"/>
                </a:solidFill>
                <a:latin typeface="Times New Roman" pitchFamily="18" charset="0"/>
              </a:endParaRPr>
            </a:p>
          </p:txBody>
        </p:sp>
        <p:grpSp>
          <p:nvGrpSpPr>
            <p:cNvPr id="38022" name="Group 134"/>
            <p:cNvGrpSpPr>
              <a:grpSpLocks/>
            </p:cNvGrpSpPr>
            <p:nvPr/>
          </p:nvGrpSpPr>
          <p:grpSpPr bwMode="auto">
            <a:xfrm>
              <a:off x="634" y="3604"/>
              <a:ext cx="357" cy="512"/>
              <a:chOff x="512" y="2453"/>
              <a:chExt cx="357" cy="512"/>
            </a:xfrm>
          </p:grpSpPr>
          <p:sp>
            <p:nvSpPr>
              <p:cNvPr id="38023" name="Text Box 135"/>
              <p:cNvSpPr txBox="1">
                <a:spLocks noChangeArrowheads="1"/>
              </p:cNvSpPr>
              <p:nvPr/>
            </p:nvSpPr>
            <p:spPr bwMode="auto">
              <a:xfrm>
                <a:off x="512" y="2453"/>
                <a:ext cx="35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ru-RU" sz="2400" b="1">
                    <a:solidFill>
                      <a:srgbClr val="990099"/>
                    </a:solidFill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38024" name="Text Box 136"/>
              <p:cNvSpPr txBox="1">
                <a:spLocks noChangeArrowheads="1"/>
              </p:cNvSpPr>
              <p:nvPr/>
            </p:nvSpPr>
            <p:spPr bwMode="auto">
              <a:xfrm>
                <a:off x="529" y="2677"/>
                <a:ext cx="32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990099"/>
                    </a:solidFill>
                    <a:latin typeface="Times New Roman" pitchFamily="18" charset="0"/>
                  </a:rPr>
                  <a:t>7</a:t>
                </a:r>
                <a:endParaRPr lang="ru-RU" sz="2400" b="1">
                  <a:solidFill>
                    <a:srgbClr val="990099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025" name="Line 137"/>
              <p:cNvSpPr>
                <a:spLocks noChangeShapeType="1"/>
              </p:cNvSpPr>
              <p:nvPr/>
            </p:nvSpPr>
            <p:spPr bwMode="auto">
              <a:xfrm>
                <a:off x="569" y="2729"/>
                <a:ext cx="246" cy="0"/>
              </a:xfrm>
              <a:prstGeom prst="line">
                <a:avLst/>
              </a:prstGeom>
              <a:noFill/>
              <a:ln w="28575">
                <a:solidFill>
                  <a:srgbClr val="99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8026" name="Text Box 138"/>
          <p:cNvSpPr txBox="1">
            <a:spLocks noChangeArrowheads="1"/>
          </p:cNvSpPr>
          <p:nvPr/>
        </p:nvSpPr>
        <p:spPr bwMode="auto">
          <a:xfrm>
            <a:off x="6051550" y="944563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solidFill>
                  <a:srgbClr val="990099"/>
                </a:solidFill>
                <a:latin typeface="Times New Roman" pitchFamily="18" charset="0"/>
              </a:rPr>
              <a:t>1</a:t>
            </a:r>
            <a:endParaRPr lang="ru-RU" sz="3600" b="1">
              <a:solidFill>
                <a:srgbClr val="9900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7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7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7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7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7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7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7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7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8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8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8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8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37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7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37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37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37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37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37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37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37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37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38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38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38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37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37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7" dur="500"/>
                                        <p:tgtEl>
                                          <p:spTgt spid="37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37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37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2" dur="500"/>
                                        <p:tgtEl>
                                          <p:spTgt spid="37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500"/>
                                        <p:tgtEl>
                                          <p:spTgt spid="37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" dur="500"/>
                                        <p:tgtEl>
                                          <p:spTgt spid="37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" dur="500"/>
                                        <p:tgtEl>
                                          <p:spTgt spid="37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2" dur="500"/>
                                        <p:tgtEl>
                                          <p:spTgt spid="37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42" grpId="0" animBg="1"/>
      <p:bldP spid="37943" grpId="0" animBg="1"/>
      <p:bldP spid="37944" grpId="0" animBg="1"/>
      <p:bldP spid="37945" grpId="0" animBg="1"/>
      <p:bldP spid="37946" grpId="0" animBg="1"/>
      <p:bldP spid="37947" grpId="0" animBg="1"/>
      <p:bldP spid="37948" grpId="0" animBg="1"/>
      <p:bldP spid="37949" grpId="0" animBg="1"/>
      <p:bldP spid="37950" grpId="0" animBg="1"/>
      <p:bldP spid="37951" grpId="0" animBg="1"/>
      <p:bldP spid="37952" grpId="0" animBg="1"/>
      <p:bldP spid="37973" grpId="0" animBg="1"/>
      <p:bldP spid="37974" grpId="0" animBg="1"/>
      <p:bldP spid="37975" grpId="0" animBg="1"/>
      <p:bldP spid="37976" grpId="0" animBg="1"/>
      <p:bldP spid="37985" grpId="0" animBg="1"/>
      <p:bldP spid="37986" grpId="0" animBg="1"/>
      <p:bldP spid="37987" grpId="0" animBg="1"/>
      <p:bldP spid="37988" grpId="0" animBg="1"/>
      <p:bldP spid="37989" grpId="0" animBg="1"/>
      <p:bldP spid="37990" grpId="0" animBg="1"/>
      <p:bldP spid="37991" grpId="0" animBg="1"/>
      <p:bldP spid="37996" grpId="0" autoUpdateAnimBg="0"/>
      <p:bldP spid="37997" grpId="0" autoUpdateAnimBg="0"/>
      <p:bldP spid="37998" grpId="0" autoUpdateAnimBg="0"/>
      <p:bldP spid="38013" grpId="0" autoUpdateAnimBg="0"/>
      <p:bldP spid="38014" grpId="0" autoUpdateAnimBg="0"/>
      <p:bldP spid="38015" grpId="0" autoUpdateAnimBg="0"/>
      <p:bldP spid="3802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274638"/>
            <a:ext cx="8229600" cy="563562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cs typeface="Arial" charset="0"/>
              </a:rPr>
              <a:t>Алгоритм сложения смешанных чисел:</a:t>
            </a:r>
          </a:p>
        </p:txBody>
      </p:sp>
      <p:sp>
        <p:nvSpPr>
          <p:cNvPr id="38915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6613"/>
            <a:ext cx="8229600" cy="33131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i="1" smtClean="0">
                <a:solidFill>
                  <a:srgbClr val="000099"/>
                </a:solidFill>
                <a:latin typeface="Arial" charset="0"/>
                <a:cs typeface="Arial" charset="0"/>
              </a:rPr>
              <a:t>1) Представь каждое слагаемое в виде суммы целой и дробной частей.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i="1" smtClean="0">
                <a:solidFill>
                  <a:srgbClr val="000099"/>
                </a:solidFill>
                <a:latin typeface="Arial" charset="0"/>
                <a:cs typeface="Arial" charset="0"/>
              </a:rPr>
              <a:t>2) Сложи отдельно целые части, затем дробные части слагаемых.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i="1" smtClean="0">
                <a:solidFill>
                  <a:srgbClr val="000099"/>
                </a:solidFill>
                <a:latin typeface="Arial" charset="0"/>
                <a:cs typeface="Arial" charset="0"/>
              </a:rPr>
              <a:t>3) Результат запиши в виде смешанного числа.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b="1" i="1" smtClean="0">
                <a:solidFill>
                  <a:srgbClr val="000099"/>
                </a:solidFill>
                <a:latin typeface="Arial" charset="0"/>
                <a:cs typeface="Arial" charset="0"/>
              </a:rPr>
              <a:t>4) Посмотри на дробную часть результата, если дробь правильная, то ответ оставь таким. Если дробь неправильная, выдели целую</a:t>
            </a:r>
            <a:r>
              <a:rPr lang="ru-RU" sz="2400" b="1" smtClean="0">
                <a:solidFill>
                  <a:srgbClr val="000099"/>
                </a:solidFill>
                <a:latin typeface="Arial" charset="0"/>
                <a:cs typeface="Arial" charset="0"/>
              </a:rPr>
              <a:t> часть и сложи с целой частью результата.</a:t>
            </a:r>
            <a:r>
              <a:rPr lang="ru-RU" sz="240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38916" name="Rectangle 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/>
          </a:p>
        </p:txBody>
      </p:sp>
      <p:graphicFrame>
        <p:nvGraphicFramePr>
          <p:cNvPr id="38917" name="Object 7"/>
          <p:cNvGraphicFramePr>
            <a:graphicFrameLocks noChangeAspect="1"/>
          </p:cNvGraphicFramePr>
          <p:nvPr/>
        </p:nvGraphicFramePr>
        <p:xfrm>
          <a:off x="684213" y="4149725"/>
          <a:ext cx="8064500" cy="863600"/>
        </p:xfrm>
        <a:graphic>
          <a:graphicData uri="http://schemas.openxmlformats.org/presentationml/2006/ole">
            <p:oleObj spid="_x0000_s38917" name="Формула" r:id="rId3" imgW="3492360" imgH="393480" progId="Equation.3">
              <p:embed/>
            </p:oleObj>
          </a:graphicData>
        </a:graphic>
      </p:graphicFrame>
      <p:sp>
        <p:nvSpPr>
          <p:cNvPr id="38918" name="Rectangle 1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/>
          </a:p>
        </p:txBody>
      </p:sp>
      <p:graphicFrame>
        <p:nvGraphicFramePr>
          <p:cNvPr id="38919" name="Object 9"/>
          <p:cNvGraphicFramePr>
            <a:graphicFrameLocks noChangeAspect="1"/>
          </p:cNvGraphicFramePr>
          <p:nvPr/>
        </p:nvGraphicFramePr>
        <p:xfrm>
          <a:off x="684213" y="5157788"/>
          <a:ext cx="7704137" cy="792162"/>
        </p:xfrm>
        <a:graphic>
          <a:graphicData uri="http://schemas.openxmlformats.org/presentationml/2006/ole">
            <p:oleObj spid="_x0000_s38919" name="Формула" r:id="rId4" imgW="45720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ru-RU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cs typeface="Arial" charset="0"/>
              </a:rPr>
              <a:t>Вычитание смешанных чисел</a:t>
            </a:r>
          </a:p>
        </p:txBody>
      </p:sp>
      <p:sp>
        <p:nvSpPr>
          <p:cNvPr id="40964" name="Rectangle 4"/>
          <p:cNvSpPr>
            <a:spLocks noGrp="1" noRot="1" noChangeArrowheads="1"/>
          </p:cNvSpPr>
          <p:nvPr>
            <p:ph sz="quarter" idx="1"/>
          </p:nvPr>
        </p:nvSpPr>
        <p:spPr>
          <a:xfrm>
            <a:off x="971550" y="6524625"/>
            <a:ext cx="8540750" cy="4422775"/>
          </a:xfrm>
          <a:ln/>
        </p:spPr>
        <p:txBody>
          <a:bodyPr/>
          <a:lstStyle/>
          <a:p>
            <a:pPr>
              <a:buFont typeface="Arial" charset="0"/>
              <a:buNone/>
            </a:pPr>
            <a:endParaRPr lang="ru-RU" smtClean="0">
              <a:latin typeface="Arial" charset="0"/>
              <a:cs typeface="Arial" charset="0"/>
            </a:endParaRPr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2781300"/>
            <a:ext cx="2486025" cy="1247775"/>
          </a:xfrm>
          <a:prstGeom prst="rect">
            <a:avLst/>
          </a:prstGeom>
          <a:noFill/>
        </p:spPr>
      </p:pic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5600" y="2276475"/>
            <a:ext cx="2409825" cy="1866900"/>
          </a:xfrm>
          <a:prstGeom prst="rect">
            <a:avLst/>
          </a:prstGeom>
          <a:noFill/>
        </p:spPr>
      </p:pic>
      <p:pic>
        <p:nvPicPr>
          <p:cNvPr id="4096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84438" y="4508500"/>
            <a:ext cx="4176712" cy="1257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274638"/>
            <a:ext cx="8229600" cy="639762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ru-RU" sz="320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cs typeface="Arial" charset="0"/>
              </a:rPr>
              <a:t>Алгоритм вычитания смешанных чисел: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66800"/>
            <a:ext cx="8229600" cy="32004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400" smtClean="0">
                <a:solidFill>
                  <a:srgbClr val="000099"/>
                </a:solidFill>
                <a:latin typeface="Arial" charset="0"/>
                <a:cs typeface="Arial" charset="0"/>
              </a:rPr>
              <a:t>1) Представь уменьшаемое и вычитаемое в виде суммы целой и дробной части.</a:t>
            </a:r>
          </a:p>
          <a:p>
            <a:pPr eaLnBrk="1" hangingPunct="1">
              <a:buFont typeface="Arial" charset="0"/>
              <a:buNone/>
            </a:pPr>
            <a:r>
              <a:rPr lang="ru-RU" sz="2400" smtClean="0">
                <a:solidFill>
                  <a:srgbClr val="000099"/>
                </a:solidFill>
                <a:latin typeface="Arial" charset="0"/>
                <a:cs typeface="Arial" charset="0"/>
              </a:rPr>
              <a:t>2) Из целой части уменьшаемого вычти целую часть вычитаемого.</a:t>
            </a:r>
          </a:p>
          <a:p>
            <a:pPr eaLnBrk="1" hangingPunct="1">
              <a:buFont typeface="Arial" charset="0"/>
              <a:buNone/>
            </a:pPr>
            <a:r>
              <a:rPr lang="ru-RU" sz="2400" smtClean="0">
                <a:solidFill>
                  <a:srgbClr val="000099"/>
                </a:solidFill>
                <a:latin typeface="Arial" charset="0"/>
                <a:cs typeface="Arial" charset="0"/>
              </a:rPr>
              <a:t>3) Из дробной части уменьшаемого вычти дробную часть вычитаемого.</a:t>
            </a:r>
          </a:p>
          <a:p>
            <a:pPr eaLnBrk="1" hangingPunct="1">
              <a:buFont typeface="Arial" charset="0"/>
              <a:buNone/>
            </a:pPr>
            <a:r>
              <a:rPr lang="ru-RU" sz="2400" smtClean="0">
                <a:solidFill>
                  <a:srgbClr val="000099"/>
                </a:solidFill>
                <a:latin typeface="Arial" charset="0"/>
                <a:cs typeface="Arial" charset="0"/>
              </a:rPr>
              <a:t>4) Полученные результаты сложи.</a:t>
            </a:r>
          </a:p>
        </p:txBody>
      </p:sp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/>
          </a:p>
        </p:txBody>
      </p:sp>
      <p:graphicFrame>
        <p:nvGraphicFramePr>
          <p:cNvPr id="41989" name="Object 4"/>
          <p:cNvGraphicFramePr>
            <a:graphicFrameLocks noChangeAspect="1"/>
          </p:cNvGraphicFramePr>
          <p:nvPr/>
        </p:nvGraphicFramePr>
        <p:xfrm>
          <a:off x="685800" y="3962400"/>
          <a:ext cx="7848600" cy="847725"/>
        </p:xfrm>
        <a:graphic>
          <a:graphicData uri="http://schemas.openxmlformats.org/presentationml/2006/ole">
            <p:oleObj spid="_x0000_s41989" name="Формула" r:id="rId3" imgW="3606800" imgH="393700" progId="Equation.3">
              <p:embed/>
            </p:oleObj>
          </a:graphicData>
        </a:graphic>
      </p:graphicFrame>
      <p:sp>
        <p:nvSpPr>
          <p:cNvPr id="41990" name="Rectangle 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/>
          </a:p>
        </p:txBody>
      </p:sp>
      <p:graphicFrame>
        <p:nvGraphicFramePr>
          <p:cNvPr id="41991" name="Object 6"/>
          <p:cNvGraphicFramePr>
            <a:graphicFrameLocks noChangeAspect="1"/>
          </p:cNvGraphicFramePr>
          <p:nvPr/>
        </p:nvGraphicFramePr>
        <p:xfrm>
          <a:off x="1447800" y="4800600"/>
          <a:ext cx="5715000" cy="838200"/>
        </p:xfrm>
        <a:graphic>
          <a:graphicData uri="http://schemas.openxmlformats.org/presentationml/2006/ole">
            <p:oleObj spid="_x0000_s41991" name="Формула" r:id="rId4" imgW="2667000" imgH="393700" progId="Equation.3">
              <p:embed/>
            </p:oleObj>
          </a:graphicData>
        </a:graphic>
      </p:graphicFrame>
      <p:sp>
        <p:nvSpPr>
          <p:cNvPr id="41992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/>
          </a:p>
        </p:txBody>
      </p:sp>
      <p:graphicFrame>
        <p:nvGraphicFramePr>
          <p:cNvPr id="41993" name="Object 8"/>
          <p:cNvGraphicFramePr>
            <a:graphicFrameLocks noChangeAspect="1"/>
          </p:cNvGraphicFramePr>
          <p:nvPr/>
        </p:nvGraphicFramePr>
        <p:xfrm>
          <a:off x="3048000" y="5791200"/>
          <a:ext cx="2971800" cy="817563"/>
        </p:xfrm>
        <a:graphic>
          <a:graphicData uri="http://schemas.openxmlformats.org/presentationml/2006/ole">
            <p:oleObj spid="_x0000_s41993" name="Формула" r:id="rId5" imgW="14224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405</TotalTime>
  <Words>285</Words>
  <Application>Microsoft Office PowerPoint</Application>
  <PresentationFormat>Экран (4:3)</PresentationFormat>
  <Paragraphs>88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Эркер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Алгоритм сложения смешанных чисел:</vt:lpstr>
      <vt:lpstr>Вычитание смешанных чисел</vt:lpstr>
      <vt:lpstr>Алгоритм вычитания смешанных чисел:</vt:lpstr>
      <vt:lpstr>Слайд 10</vt:lpstr>
      <vt:lpstr>Слайд 11</vt:lpstr>
      <vt:lpstr>Задача 1</vt:lpstr>
      <vt:lpstr>Задача 2</vt:lpstr>
      <vt:lpstr>Слайд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Admin</cp:lastModifiedBy>
  <cp:revision>28</cp:revision>
  <dcterms:created xsi:type="dcterms:W3CDTF">2011-07-26T03:24:12Z</dcterms:created>
  <dcterms:modified xsi:type="dcterms:W3CDTF">2015-02-07T09:34:08Z</dcterms:modified>
</cp:coreProperties>
</file>