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9" r:id="rId2"/>
    <p:sldId id="256" r:id="rId3"/>
    <p:sldId id="257" r:id="rId4"/>
    <p:sldId id="258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72" r:id="rId16"/>
    <p:sldId id="270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FEE4"/>
    <a:srgbClr val="7FFB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101" d="100"/>
          <a:sy n="101" d="100"/>
        </p:scale>
        <p:origin x="-1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3E33-BAC9-415D-9509-FA05E72B207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C64-C2E1-4215-AFDA-980F2840C6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3E33-BAC9-415D-9509-FA05E72B207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C64-C2E1-4215-AFDA-980F2840C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3E33-BAC9-415D-9509-FA05E72B207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C64-C2E1-4215-AFDA-980F2840C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3E33-BAC9-415D-9509-FA05E72B207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C64-C2E1-4215-AFDA-980F2840C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3E33-BAC9-415D-9509-FA05E72B207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D05C64-C2E1-4215-AFDA-980F2840C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3E33-BAC9-415D-9509-FA05E72B207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C64-C2E1-4215-AFDA-980F2840C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3E33-BAC9-415D-9509-FA05E72B207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C64-C2E1-4215-AFDA-980F2840C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3E33-BAC9-415D-9509-FA05E72B207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C64-C2E1-4215-AFDA-980F2840C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3E33-BAC9-415D-9509-FA05E72B207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C64-C2E1-4215-AFDA-980F2840C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3E33-BAC9-415D-9509-FA05E72B207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C64-C2E1-4215-AFDA-980F2840C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3E33-BAC9-415D-9509-FA05E72B207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C64-C2E1-4215-AFDA-980F2840C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FEE4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653E33-BAC9-415D-9509-FA05E72B207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D05C64-C2E1-4215-AFDA-980F2840C6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214282" y="214290"/>
            <a:ext cx="8715436" cy="6429420"/>
          </a:xfrm>
          <a:prstGeom prst="frame">
            <a:avLst>
              <a:gd name="adj1" fmla="val 2484"/>
            </a:avLst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taskazok.ru/educat/rasskazhitedetyamoderevyakheduk?start=2" TargetMode="External"/><Relationship Id="rId2" Type="http://schemas.openxmlformats.org/officeDocument/2006/relationships/hyperlink" Target="http://www.liveinternet.ru/tags/%CC%E0%F2%F0%E5%F8%EA%E0+-+%F7%F3%E4%ED%EE%E5+%F1%EE%E7%E4%E0%ED%E8%E5.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16224"/>
            <a:ext cx="8229600" cy="1828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к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Исследовательской работе ученицы 2 – В класса МБОУ «Прогимназия № 2»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Садовничей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Софьи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«Матрёшка»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500438"/>
            <a:ext cx="4972040" cy="17526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>
              <a:defRPr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Мерзлютина Ирина Александровна,</a:t>
            </a:r>
          </a:p>
          <a:p>
            <a:pPr algn="r">
              <a:defRPr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r">
              <a:defRPr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категории,</a:t>
            </a:r>
          </a:p>
          <a:p>
            <a:pPr algn="r">
              <a:defRPr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«Прогимназия № 2», г. Воронежа, </a:t>
            </a:r>
          </a:p>
          <a:p>
            <a:pPr algn="r">
              <a:defRPr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Воронежской области.</a:t>
            </a:r>
          </a:p>
          <a:p>
            <a:pPr algn="r">
              <a:spcBef>
                <a:spcPct val="0"/>
              </a:spcBef>
              <a:defRPr/>
            </a:pPr>
            <a:endParaRPr lang="ru-RU" sz="1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Воронеж</a:t>
            </a:r>
          </a:p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  <p:sp>
        <p:nvSpPr>
          <p:cNvPr id="1032" name="AutoShape 8" descr="Картинки по запросу  матрешка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c0a5418895be7fd2ebbf42de543b30b0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3286124"/>
            <a:ext cx="3369717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Полхов-Майданская</a:t>
            </a:r>
            <a:r>
              <a:rPr lang="ru-RU" dirty="0" smtClean="0"/>
              <a:t> матрешка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майданска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3566929" cy="329811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 я, подружки из Майдана.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Могу я стать звездой экрана.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Украшен мой наряд цветами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 сияющими лепестками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ягодами разными,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Спелыми и красными.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77869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Авторская матрешка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N31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2058774" cy="1544081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3960440" cy="45365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сначала я надула воздушный шар;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потом мы с мамой приготовили клей из муки и воды;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затем нарвала много-много газеты и обклеила шар толстым слоем.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Три дня основа для матрешки сушилась;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после высыхания я обмазала заготовку белой глиной.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И самым интересным занятием оказалась роспись матрешки. Я решила поработать в стиле «Гжель».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 descr="шарик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151" y="3629064"/>
            <a:ext cx="1724919" cy="185760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DSCN31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628800"/>
            <a:ext cx="2095868" cy="157190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DSCN31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645024"/>
            <a:ext cx="2448272" cy="189021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Матрешка из салфеток</a:t>
            </a:r>
            <a:endParaRPr lang="ru-RU" dirty="0"/>
          </a:p>
        </p:txBody>
      </p:sp>
      <p:pic>
        <p:nvPicPr>
          <p:cNvPr id="5" name="Содержимое 4" descr="DSCN31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4038600" cy="302895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Я взяла салфетку и сложила ее несколько раз.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Вырезала круг, затем скрепила посередине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степлером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(можно склеить клеем).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Каждый слой салфетки защипывала наверх, как будто лепишь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манты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У меня получился цветочек, таких цветочков я сделала много-много.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Потом мы взяли пенопласт в форме матрешки и наклеили на него все наши цветочки.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Матрешка – мама с дочкой.</a:t>
            </a:r>
            <a:endParaRPr lang="ru-RU" dirty="0"/>
          </a:p>
        </p:txBody>
      </p:sp>
      <p:pic>
        <p:nvPicPr>
          <p:cNvPr id="5" name="Содержимое 4" descr="DSCN31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204864"/>
            <a:ext cx="4038600" cy="302895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038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Я взяла набор для творчества из гипса.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С помощью акриловых красок и тонкой кисточки занялась росписью гипсовой матрешки. Мне кажется получилось очень хорошо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6793" y="1600200"/>
            <a:ext cx="3499413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Благодаря данной работе: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я узнала много интересного о создании матрешки;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научилась создавать матрешек из разных материалов;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поделилась с ребятами опытом создания авторской матрешки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попробовала доказать свою гипотезу.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256490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 внимание!</a:t>
            </a:r>
            <a:endParaRPr kumimoji="0" lang="ru-RU" sz="5400" b="1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Интернет-источники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00174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Иллюстрации матрёшек [Электронный ресурс]: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URL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http://www.liveinternet.ru/tags/%CC%E0%F2%F0%E5%F8%EA%E0+-+%F7%F3%E4%ED%EE%E5+%F1%EE%E7%E4%E0%ED%E8%E5./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42886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dirty="0" smtClean="0">
                <a:solidFill>
                  <a:srgbClr val="002060"/>
                </a:solidFill>
              </a:rPr>
              <a:t>Иллюстрации деревьев [Электронный ресурс]:</a:t>
            </a:r>
            <a:r>
              <a:rPr lang="en-US" dirty="0" smtClean="0">
                <a:solidFill>
                  <a:srgbClr val="002060"/>
                </a:solidFill>
              </a:rPr>
              <a:t>URL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http://www.planetaskazok.ru/educat/rasskazhitedetyamoderevyakheduk?start=2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indent="-342900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71678"/>
            <a:ext cx="7786742" cy="1752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	Матрёшка – это полая внутри деревянная ярко разрисованная кукла в виде полуовальной фигуры, в которую вставляются другие такие же куклы меньшего размера.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457200" y="500050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Словарь русского языка С.И.Ожегова</a:t>
            </a:r>
            <a:endParaRPr kumimoji="0" lang="ru-RU" sz="3200" b="1" i="0" u="none" strike="noStrike" kern="1200" cap="all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4338" name="AutoShape 2" descr="http://i54.fastpic.ru/big/2013/0325/55/47434de22b089acb48b2b7992e8650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47434de22b089acb48b2b7992e8650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714752"/>
            <a:ext cx="5134761" cy="29268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«История возникновения матрёшки»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429264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мудрец </a:t>
            </a:r>
            <a:r>
              <a:rPr lang="ru-RU" sz="2400" dirty="0" err="1" smtClean="0">
                <a:solidFill>
                  <a:srgbClr val="002060"/>
                </a:solidFill>
              </a:rPr>
              <a:t>Фукурума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5786454"/>
            <a:ext cx="2404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первая матрёшка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4500562" y="3143248"/>
            <a:ext cx="1000132" cy="71438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8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643050"/>
            <a:ext cx="2443894" cy="392909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2" name="Picture 10" descr="Картинки по запросу первая русская матрё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428868"/>
            <a:ext cx="3238500" cy="252412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Как делают матрёшек?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5548986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 Подбирают подходящий вид древесины.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2294" name="Picture 6" descr="Картинки по запросу береза картин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571612"/>
            <a:ext cx="2290974" cy="3786214"/>
          </a:xfrm>
          <a:prstGeom prst="rect">
            <a:avLst/>
          </a:prstGeom>
          <a:noFill/>
        </p:spPr>
      </p:pic>
      <p:pic>
        <p:nvPicPr>
          <p:cNvPr id="12296" name="Picture 8" descr="Картинки по запросу липа картин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500174"/>
            <a:ext cx="2535411" cy="3786214"/>
          </a:xfrm>
          <a:prstGeom prst="rect">
            <a:avLst/>
          </a:prstGeom>
          <a:noFill/>
        </p:spPr>
      </p:pic>
      <p:pic>
        <p:nvPicPr>
          <p:cNvPr id="12298" name="Picture 10" descr="Картинки по запросу осина картин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79" r="5797" b="3703"/>
          <a:stretch>
            <a:fillRect/>
          </a:stretch>
        </p:blipFill>
        <p:spPr bwMode="auto">
          <a:xfrm>
            <a:off x="6286512" y="1643050"/>
            <a:ext cx="207170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Как делают матрёшек?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SMART\Desktop\изготовление м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3" y="1928802"/>
            <a:ext cx="5070349" cy="321471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2976" y="5548986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ru-RU" sz="2800" dirty="0" smtClean="0">
                <a:solidFill>
                  <a:srgbClr val="002060"/>
                </a:solidFill>
              </a:rPr>
              <a:t> Сушат древесину.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ытачивани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714488"/>
            <a:ext cx="3381542" cy="264320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Как делают матрёшек?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5548986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ru-RU" sz="2800" dirty="0" smtClean="0">
                <a:solidFill>
                  <a:srgbClr val="002060"/>
                </a:solidFill>
              </a:rPr>
              <a:t> Вытачивают и шлифуют заготовку.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Picture 5" descr="C:\Users\SMART\Desktop\изготовление м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37"/>
          <a:stretch>
            <a:fillRect/>
          </a:stretch>
        </p:blipFill>
        <p:spPr bwMode="auto">
          <a:xfrm>
            <a:off x="4429124" y="3000372"/>
            <a:ext cx="4118532" cy="242889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оспис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643050"/>
            <a:ext cx="3691527" cy="350046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Как делают матрёшек?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2800" dirty="0" smtClean="0">
                <a:solidFill>
                  <a:srgbClr val="002060"/>
                </a:solidFill>
              </a:rPr>
              <a:t>Затем матрёшку грунтуют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и расписывают красками (используют гуашь, акварель, акрил).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Матрешка из </a:t>
            </a:r>
            <a:r>
              <a:rPr lang="ru-RU" dirty="0" err="1" smtClean="0"/>
              <a:t>Сергиев-Посада</a:t>
            </a:r>
            <a:endParaRPr lang="ru-RU" dirty="0"/>
          </a:p>
        </p:txBody>
      </p:sp>
      <p:pic>
        <p:nvPicPr>
          <p:cNvPr id="4" name="Содержимое 3" descr="скргие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8979" y="2143116"/>
            <a:ext cx="3609784" cy="251002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5976" y="2000240"/>
            <a:ext cx="4330824" cy="279691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Я из Сергиева - Посада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Встрече с вами очень рада.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Мне художниками дан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Яркий русский сарафан.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Семеновская матрешка</a:t>
            </a:r>
            <a:endParaRPr lang="ru-RU" dirty="0"/>
          </a:p>
        </p:txBody>
      </p:sp>
      <p:pic>
        <p:nvPicPr>
          <p:cNvPr id="5" name="Содержимое 4" descr="семеновская мат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76872"/>
            <a:ext cx="3718835" cy="286549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Я из тихого зеленого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Городка Семёнова.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Я в гости к вам пришла.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Букет цветов садовых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Розовых, бардовых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подарок принесла.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114c37d29ffac6147132485569d247204364f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247</TotalTime>
  <Words>400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к  Исследовательской работе ученицы 2 – В класса МБОУ «Прогимназия № 2» Садовничей Софьи на тему:  «Матрёшка» </vt:lpstr>
      <vt:lpstr>Слайд 2</vt:lpstr>
      <vt:lpstr>«История возникновения матрёшки»</vt:lpstr>
      <vt:lpstr>Как делают матрёшек?</vt:lpstr>
      <vt:lpstr>Как делают матрёшек?</vt:lpstr>
      <vt:lpstr>Как делают матрёшек?</vt:lpstr>
      <vt:lpstr>Как делают матрёшек?</vt:lpstr>
      <vt:lpstr>Матрешка из Сергиев-Посада</vt:lpstr>
      <vt:lpstr>Семеновская матрешка</vt:lpstr>
      <vt:lpstr>Полхов-Майданская матрешка </vt:lpstr>
      <vt:lpstr>Авторская матрешка </vt:lpstr>
      <vt:lpstr>Матрешка из салфеток</vt:lpstr>
      <vt:lpstr>Матрешка – мама с дочкой.</vt:lpstr>
      <vt:lpstr>Вывод</vt:lpstr>
      <vt:lpstr>Слайд 15</vt:lpstr>
      <vt:lpstr>Интернет-источники: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“Матрешка’’</dc:title>
  <dc:creator>Admin</dc:creator>
  <cp:lastModifiedBy>Boss</cp:lastModifiedBy>
  <cp:revision>21</cp:revision>
  <dcterms:created xsi:type="dcterms:W3CDTF">2017-02-05T20:11:46Z</dcterms:created>
  <dcterms:modified xsi:type="dcterms:W3CDTF">2017-12-10T17:39:50Z</dcterms:modified>
</cp:coreProperties>
</file>