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zoom dir="in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57467">
            <a:off x="768188" y="38293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Весна в мире </a:t>
            </a:r>
            <a:br>
              <a:rPr lang="ru-RU" dirty="0" smtClean="0"/>
            </a:br>
            <a:r>
              <a:rPr lang="ru-RU" dirty="0" smtClean="0"/>
              <a:t>насекомых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500570"/>
            <a:ext cx="5143536" cy="11382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2578" name="Picture 2" descr="http://img-fotki.yandex.ru/get/8/mdign.7/0_35a47_c9f265e4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1" y="2048246"/>
            <a:ext cx="6792829" cy="4524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 descr="http://tihomirsvetlana.narod.ru/images/p47_tl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071810"/>
            <a:ext cx="5429248" cy="3325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21429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В разгар весны, когда в мире насекомых появляется немало прожорливых любителей зелени, приходят на помощь растениям божьи коровки. Коровка — это жук, имеющий сильно выпуклые, яркие, блестящие крылья с чёрными точками.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714620"/>
            <a:ext cx="33575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Коровки — одни из немногих насекомых, способные полностью уничтожить насекомых-вредителей. Они уже не раз приносили огромную пользу людям, сохраняя плантации чайных кустов, мандаринов, лимонов и других сельскохозяйственных культур. В наших краях коровка уничтожает тлей — мелких, но очень вредных для растений насекомых.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http://img-fotki.yandex.ru/get/3413/infom1.14/0_21d70_a45da040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099629"/>
            <a:ext cx="4833921" cy="3572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214290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Первой из бабочек просыпается </a:t>
            </a:r>
            <a:r>
              <a:rPr lang="ru-RU" sz="2400" dirty="0" smtClean="0"/>
              <a:t>крапивница — яркая, </a:t>
            </a:r>
            <a:r>
              <a:rPr lang="ru-RU" sz="2400" dirty="0" smtClean="0"/>
              <a:t>пёстрая. </a:t>
            </a:r>
          </a:p>
          <a:p>
            <a:r>
              <a:rPr lang="ru-RU" sz="2400" dirty="0" smtClean="0"/>
              <a:t>Крылья </a:t>
            </a:r>
            <a:r>
              <a:rPr lang="ru-RU" sz="2400" dirty="0" smtClean="0"/>
              <a:t>сверху кирпично-красные, вдоль крыла спереди крупные чёрные и жёлтые пятна, а по бокам крыла — оторочка из </a:t>
            </a:r>
            <a:r>
              <a:rPr lang="ru-RU" sz="2400" dirty="0" err="1" smtClean="0"/>
              <a:t>голубых</a:t>
            </a:r>
            <a:r>
              <a:rPr lang="ru-RU" sz="2400" dirty="0" smtClean="0"/>
              <a:t> </a:t>
            </a:r>
            <a:r>
              <a:rPr lang="ru-RU" sz="2400" dirty="0" err="1" smtClean="0"/>
              <a:t>треугольничков</a:t>
            </a:r>
            <a:r>
              <a:rPr lang="ru-RU" sz="2400" dirty="0" smtClean="0"/>
              <a:t> с чёрной каймой. Крапивницей она названа за то, что только её гусеницы могут есть жгучую крапиву.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143248"/>
            <a:ext cx="37862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Замечено, что крапивница может предсказывать погоду: если в яркий солнечный день бабочка прячется в укрытие, то, значит, часа через два будет дождь и гроза.</a:t>
            </a:r>
            <a:endParaRPr lang="ru-RU" sz="24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142852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Ранней весной в садах и парках появляются крупные шмели. У шмеля чёрное тельце с рыжим пушистым воротничком, мохнатое брюшко и ярко-жёлтая пыльца на задних ножках (на лапках у шмеля есть специальное приспособление — корзиночки для сбора пыльцы).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64318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Серьёзный, неторопливый, он деловито облетает цветок за цветком в поисках нектара и пыльцы. Обращает на себя внимание басовитое гудение шмеля, которое слышно даже тогда, когда он не двигает крыльями. </a:t>
            </a:r>
            <a:endParaRPr lang="ru-RU" sz="2400" dirty="0"/>
          </a:p>
        </p:txBody>
      </p:sp>
      <p:pic>
        <p:nvPicPr>
          <p:cNvPr id="150534" name="Picture 6" descr="http://honeygarden.ru/bees/bumbleb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428868"/>
            <a:ext cx="4640656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8" name="Picture 4" descr="http://content.foto.mail.ru/bk/lopatina1955/_answers/i-46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5715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714348" y="3929066"/>
            <a:ext cx="6051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У воды можно увидеть множество веснянок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500570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Личинки этого насекомого живут в воде, а взрослые веснянки — на берегу. Летают они плохо и предпочитают бегать — благо стройные ноги позволяют.</a:t>
            </a:r>
            <a:endParaRPr lang="ru-RU" sz="24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 вечерам в мае вокруг лиственных деревьев можно увидеть крупного черно-коричневого жука с приметной щетинкой усов. Забавно смотреть, как, раскрыв свои большие жёсткие крылья, с гуденьем поднимается он в воздух. Это майский </a:t>
            </a:r>
            <a:r>
              <a:rPr lang="ru-RU" sz="2400" dirty="0" smtClean="0"/>
              <a:t>жук.</a:t>
            </a:r>
            <a:endParaRPr lang="ru-RU" sz="2400" dirty="0"/>
          </a:p>
        </p:txBody>
      </p:sp>
      <p:pic>
        <p:nvPicPr>
          <p:cNvPr id="165892" name="Picture 4" descr="http://img-2005-05.photosight.ru/24/8744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857364"/>
            <a:ext cx="4686300" cy="445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857620" y="6488668"/>
            <a:ext cx="97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КОНЕЦ</a:t>
            </a:r>
            <a:endParaRPr lang="ru-RU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</TotalTime>
  <Words>320</Words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Весна в мире  насекомых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Весна в мире  насекомых</dc:title>
  <dc:creator>User</dc:creator>
  <cp:lastModifiedBy>User</cp:lastModifiedBy>
  <cp:revision>8</cp:revision>
  <dcterms:created xsi:type="dcterms:W3CDTF">2013-05-03T13:22:55Z</dcterms:created>
  <dcterms:modified xsi:type="dcterms:W3CDTF">2013-05-03T14:42:06Z</dcterms:modified>
</cp:coreProperties>
</file>