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  <p:sldId id="258" r:id="rId5"/>
    <p:sldId id="259" r:id="rId6"/>
    <p:sldId id="257" r:id="rId7"/>
    <p:sldId id="267" r:id="rId8"/>
    <p:sldId id="260" r:id="rId9"/>
    <p:sldId id="261" r:id="rId10"/>
    <p:sldId id="272" r:id="rId11"/>
    <p:sldId id="263" r:id="rId12"/>
    <p:sldId id="268" r:id="rId13"/>
    <p:sldId id="269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458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678F8581-D963-4351-A50C-EFBDD62E43A7}" type="datetimeFigureOut">
              <a:rPr lang="ru-RU" smtClean="0"/>
              <a:pPr/>
              <a:t>05.11.2012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830918C1-C4A0-4017-AD1E-2DB26B44977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60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Плетение  фигурок</a:t>
            </a:r>
            <a:br>
              <a:rPr lang="ru-RU" sz="60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60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из  бисера</a:t>
            </a:r>
            <a:endParaRPr lang="ru-RU" sz="6000" b="1" cap="all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2592288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Крокодил,</a:t>
            </a:r>
          </a:p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стрекоза,</a:t>
            </a:r>
          </a:p>
          <a:p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>мышка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75856" y="6021288"/>
            <a:ext cx="32403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Стрекоза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548680"/>
            <a:ext cx="4947828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Заканчиваем  </a:t>
            </a:r>
          </a:p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стрекозу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2636912"/>
            <a:ext cx="540000" cy="5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олилиния 4"/>
          <p:cNvSpPr/>
          <p:nvPr/>
        </p:nvSpPr>
        <p:spPr>
          <a:xfrm>
            <a:off x="3635896" y="2780928"/>
            <a:ext cx="792089" cy="3024336"/>
          </a:xfrm>
          <a:custGeom>
            <a:avLst/>
            <a:gdLst>
              <a:gd name="connsiteX0" fmla="*/ 1028700 w 1743075"/>
              <a:gd name="connsiteY0" fmla="*/ 66675 h 4010025"/>
              <a:gd name="connsiteX1" fmla="*/ 514350 w 1743075"/>
              <a:gd name="connsiteY1" fmla="*/ 66675 h 4010025"/>
              <a:gd name="connsiteX2" fmla="*/ 57150 w 1743075"/>
              <a:gd name="connsiteY2" fmla="*/ 466725 h 4010025"/>
              <a:gd name="connsiteX3" fmla="*/ 857250 w 1743075"/>
              <a:gd name="connsiteY3" fmla="*/ 828675 h 4010025"/>
              <a:gd name="connsiteX4" fmla="*/ 1600200 w 1743075"/>
              <a:gd name="connsiteY4" fmla="*/ 790575 h 4010025"/>
              <a:gd name="connsiteX5" fmla="*/ 1714500 w 1743075"/>
              <a:gd name="connsiteY5" fmla="*/ 1571625 h 4010025"/>
              <a:gd name="connsiteX6" fmla="*/ 1695450 w 1743075"/>
              <a:gd name="connsiteY6" fmla="*/ 4010025 h 401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3075" h="4010025">
                <a:moveTo>
                  <a:pt x="1028700" y="66675"/>
                </a:moveTo>
                <a:cubicBezTo>
                  <a:pt x="852487" y="33337"/>
                  <a:pt x="676275" y="0"/>
                  <a:pt x="514350" y="66675"/>
                </a:cubicBezTo>
                <a:cubicBezTo>
                  <a:pt x="352425" y="133350"/>
                  <a:pt x="0" y="339725"/>
                  <a:pt x="57150" y="466725"/>
                </a:cubicBezTo>
                <a:cubicBezTo>
                  <a:pt x="114300" y="593725"/>
                  <a:pt x="600075" y="774700"/>
                  <a:pt x="857250" y="828675"/>
                </a:cubicBezTo>
                <a:cubicBezTo>
                  <a:pt x="1114425" y="882650"/>
                  <a:pt x="1457325" y="666750"/>
                  <a:pt x="1600200" y="790575"/>
                </a:cubicBezTo>
                <a:cubicBezTo>
                  <a:pt x="1743075" y="914400"/>
                  <a:pt x="1698625" y="1035050"/>
                  <a:pt x="1714500" y="1571625"/>
                </a:cubicBezTo>
                <a:cubicBezTo>
                  <a:pt x="1730375" y="2108200"/>
                  <a:pt x="1712912" y="3059112"/>
                  <a:pt x="1695450" y="401002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 flipH="1">
            <a:off x="4355976" y="2780928"/>
            <a:ext cx="864096" cy="2520280"/>
          </a:xfrm>
          <a:custGeom>
            <a:avLst/>
            <a:gdLst>
              <a:gd name="connsiteX0" fmla="*/ 1028700 w 1743075"/>
              <a:gd name="connsiteY0" fmla="*/ 66675 h 4010025"/>
              <a:gd name="connsiteX1" fmla="*/ 514350 w 1743075"/>
              <a:gd name="connsiteY1" fmla="*/ 66675 h 4010025"/>
              <a:gd name="connsiteX2" fmla="*/ 57150 w 1743075"/>
              <a:gd name="connsiteY2" fmla="*/ 466725 h 4010025"/>
              <a:gd name="connsiteX3" fmla="*/ 857250 w 1743075"/>
              <a:gd name="connsiteY3" fmla="*/ 828675 h 4010025"/>
              <a:gd name="connsiteX4" fmla="*/ 1600200 w 1743075"/>
              <a:gd name="connsiteY4" fmla="*/ 790575 h 4010025"/>
              <a:gd name="connsiteX5" fmla="*/ 1714500 w 1743075"/>
              <a:gd name="connsiteY5" fmla="*/ 1571625 h 4010025"/>
              <a:gd name="connsiteX6" fmla="*/ 1695450 w 1743075"/>
              <a:gd name="connsiteY6" fmla="*/ 4010025 h 401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3075" h="4010025">
                <a:moveTo>
                  <a:pt x="1028700" y="66675"/>
                </a:moveTo>
                <a:cubicBezTo>
                  <a:pt x="852487" y="33337"/>
                  <a:pt x="676275" y="0"/>
                  <a:pt x="514350" y="66675"/>
                </a:cubicBezTo>
                <a:cubicBezTo>
                  <a:pt x="352425" y="133350"/>
                  <a:pt x="0" y="339725"/>
                  <a:pt x="57150" y="466725"/>
                </a:cubicBezTo>
                <a:cubicBezTo>
                  <a:pt x="114300" y="593725"/>
                  <a:pt x="600075" y="774700"/>
                  <a:pt x="857250" y="828675"/>
                </a:cubicBezTo>
                <a:cubicBezTo>
                  <a:pt x="1114425" y="882650"/>
                  <a:pt x="1457325" y="666750"/>
                  <a:pt x="1600200" y="790575"/>
                </a:cubicBezTo>
                <a:cubicBezTo>
                  <a:pt x="1743075" y="914400"/>
                  <a:pt x="1698625" y="1035050"/>
                  <a:pt x="1714500" y="1571625"/>
                </a:cubicBezTo>
                <a:cubicBezTo>
                  <a:pt x="1730375" y="2108200"/>
                  <a:pt x="1712912" y="3059112"/>
                  <a:pt x="1695450" y="401002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139952" y="3645024"/>
            <a:ext cx="540000" cy="5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4149080"/>
            <a:ext cx="540000" cy="5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4427984" y="3717032"/>
            <a:ext cx="269999" cy="2092424"/>
          </a:xfrm>
          <a:custGeom>
            <a:avLst/>
            <a:gdLst>
              <a:gd name="connsiteX0" fmla="*/ 15875 w 508000"/>
              <a:gd name="connsiteY0" fmla="*/ 2590800 h 2806700"/>
              <a:gd name="connsiteX1" fmla="*/ 53975 w 508000"/>
              <a:gd name="connsiteY1" fmla="*/ 2800350 h 2806700"/>
              <a:gd name="connsiteX2" fmla="*/ 339725 w 508000"/>
              <a:gd name="connsiteY2" fmla="*/ 2628900 h 2806700"/>
              <a:gd name="connsiteX3" fmla="*/ 492125 w 508000"/>
              <a:gd name="connsiteY3" fmla="*/ 2114550 h 2806700"/>
              <a:gd name="connsiteX4" fmla="*/ 434975 w 508000"/>
              <a:gd name="connsiteY4" fmla="*/ 1600200 h 2806700"/>
              <a:gd name="connsiteX5" fmla="*/ 92075 w 508000"/>
              <a:gd name="connsiteY5" fmla="*/ 1390650 h 2806700"/>
              <a:gd name="connsiteX6" fmla="*/ 34925 w 508000"/>
              <a:gd name="connsiteY6" fmla="*/ 1085850 h 2806700"/>
              <a:gd name="connsiteX7" fmla="*/ 34925 w 508000"/>
              <a:gd name="connsiteY7" fmla="*/ 590550 h 2806700"/>
              <a:gd name="connsiteX8" fmla="*/ 73025 w 508000"/>
              <a:gd name="connsiteY8" fmla="*/ 0 h 280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00" h="2806700">
                <a:moveTo>
                  <a:pt x="15875" y="2590800"/>
                </a:moveTo>
                <a:cubicBezTo>
                  <a:pt x="7937" y="2692400"/>
                  <a:pt x="0" y="2794000"/>
                  <a:pt x="53975" y="2800350"/>
                </a:cubicBezTo>
                <a:cubicBezTo>
                  <a:pt x="107950" y="2806700"/>
                  <a:pt x="266700" y="2743200"/>
                  <a:pt x="339725" y="2628900"/>
                </a:cubicBezTo>
                <a:cubicBezTo>
                  <a:pt x="412750" y="2514600"/>
                  <a:pt x="476250" y="2286000"/>
                  <a:pt x="492125" y="2114550"/>
                </a:cubicBezTo>
                <a:cubicBezTo>
                  <a:pt x="508000" y="1943100"/>
                  <a:pt x="501650" y="1720850"/>
                  <a:pt x="434975" y="1600200"/>
                </a:cubicBezTo>
                <a:cubicBezTo>
                  <a:pt x="368300" y="1479550"/>
                  <a:pt x="158750" y="1476375"/>
                  <a:pt x="92075" y="1390650"/>
                </a:cubicBezTo>
                <a:cubicBezTo>
                  <a:pt x="25400" y="1304925"/>
                  <a:pt x="44450" y="1219200"/>
                  <a:pt x="34925" y="1085850"/>
                </a:cubicBezTo>
                <a:cubicBezTo>
                  <a:pt x="25400" y="952500"/>
                  <a:pt x="28575" y="771525"/>
                  <a:pt x="34925" y="590550"/>
                </a:cubicBezTo>
                <a:cubicBezTo>
                  <a:pt x="41275" y="409575"/>
                  <a:pt x="57150" y="204787"/>
                  <a:pt x="73025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 flipH="1">
            <a:off x="3995936" y="3933056"/>
            <a:ext cx="432048" cy="1872208"/>
          </a:xfrm>
          <a:custGeom>
            <a:avLst/>
            <a:gdLst>
              <a:gd name="connsiteX0" fmla="*/ 15875 w 508000"/>
              <a:gd name="connsiteY0" fmla="*/ 2590800 h 2806700"/>
              <a:gd name="connsiteX1" fmla="*/ 53975 w 508000"/>
              <a:gd name="connsiteY1" fmla="*/ 2800350 h 2806700"/>
              <a:gd name="connsiteX2" fmla="*/ 339725 w 508000"/>
              <a:gd name="connsiteY2" fmla="*/ 2628900 h 2806700"/>
              <a:gd name="connsiteX3" fmla="*/ 492125 w 508000"/>
              <a:gd name="connsiteY3" fmla="*/ 2114550 h 2806700"/>
              <a:gd name="connsiteX4" fmla="*/ 434975 w 508000"/>
              <a:gd name="connsiteY4" fmla="*/ 1600200 h 2806700"/>
              <a:gd name="connsiteX5" fmla="*/ 92075 w 508000"/>
              <a:gd name="connsiteY5" fmla="*/ 1390650 h 2806700"/>
              <a:gd name="connsiteX6" fmla="*/ 34925 w 508000"/>
              <a:gd name="connsiteY6" fmla="*/ 1085850 h 2806700"/>
              <a:gd name="connsiteX7" fmla="*/ 34925 w 508000"/>
              <a:gd name="connsiteY7" fmla="*/ 590550 h 2806700"/>
              <a:gd name="connsiteX8" fmla="*/ 73025 w 508000"/>
              <a:gd name="connsiteY8" fmla="*/ 0 h 280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00" h="2806700">
                <a:moveTo>
                  <a:pt x="15875" y="2590800"/>
                </a:moveTo>
                <a:cubicBezTo>
                  <a:pt x="7937" y="2692400"/>
                  <a:pt x="0" y="2794000"/>
                  <a:pt x="53975" y="2800350"/>
                </a:cubicBezTo>
                <a:cubicBezTo>
                  <a:pt x="107950" y="2806700"/>
                  <a:pt x="266700" y="2743200"/>
                  <a:pt x="339725" y="2628900"/>
                </a:cubicBezTo>
                <a:cubicBezTo>
                  <a:pt x="412750" y="2514600"/>
                  <a:pt x="476250" y="2286000"/>
                  <a:pt x="492125" y="2114550"/>
                </a:cubicBezTo>
                <a:cubicBezTo>
                  <a:pt x="508000" y="1943100"/>
                  <a:pt x="501650" y="1720850"/>
                  <a:pt x="434975" y="1600200"/>
                </a:cubicBezTo>
                <a:cubicBezTo>
                  <a:pt x="368300" y="1479550"/>
                  <a:pt x="158750" y="1476375"/>
                  <a:pt x="92075" y="1390650"/>
                </a:cubicBezTo>
                <a:cubicBezTo>
                  <a:pt x="25400" y="1304925"/>
                  <a:pt x="44450" y="1219200"/>
                  <a:pt x="34925" y="1085850"/>
                </a:cubicBezTo>
                <a:cubicBezTo>
                  <a:pt x="25400" y="952500"/>
                  <a:pt x="28575" y="771525"/>
                  <a:pt x="34925" y="590550"/>
                </a:cubicBezTo>
                <a:cubicBezTo>
                  <a:pt x="41275" y="409575"/>
                  <a:pt x="57150" y="204787"/>
                  <a:pt x="73025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Прямоугольник 196"/>
          <p:cNvSpPr/>
          <p:nvPr/>
        </p:nvSpPr>
        <p:spPr>
          <a:xfrm>
            <a:off x="4211960" y="1052736"/>
            <a:ext cx="360000" cy="4536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5934670"/>
            <a:ext cx="73448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Мышка  на  леске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3995936" y="126876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рямоугольник 67"/>
          <p:cNvSpPr/>
          <p:nvPr/>
        </p:nvSpPr>
        <p:spPr>
          <a:xfrm>
            <a:off x="4355976" y="126876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3851920" y="148478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Прямоугольник 69"/>
          <p:cNvSpPr/>
          <p:nvPr/>
        </p:nvSpPr>
        <p:spPr>
          <a:xfrm>
            <a:off x="4572000" y="148478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4211960" y="148478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>
            <a:off x="3707904" y="170080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3707904" y="191683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3491880" y="213285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3347864" y="234888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3851920" y="256490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3275856" y="278092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Прямоугольник 77"/>
          <p:cNvSpPr/>
          <p:nvPr/>
        </p:nvSpPr>
        <p:spPr>
          <a:xfrm>
            <a:off x="3131840" y="299695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2987824" y="32129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277180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2555776" y="36450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>
            <a:off x="241176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Прямоугольник 82"/>
          <p:cNvSpPr/>
          <p:nvPr/>
        </p:nvSpPr>
        <p:spPr>
          <a:xfrm>
            <a:off x="262778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277180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313184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3131840" y="450912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3491880" y="450912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3491880" y="472514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Прямоугольник 88"/>
          <p:cNvSpPr/>
          <p:nvPr/>
        </p:nvSpPr>
        <p:spPr>
          <a:xfrm>
            <a:off x="3851920" y="472514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3851920" y="494116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Прямоугольник 90"/>
          <p:cNvSpPr/>
          <p:nvPr/>
        </p:nvSpPr>
        <p:spPr>
          <a:xfrm>
            <a:off x="4067944" y="515719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4211960" y="537321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рямоугольник 92"/>
          <p:cNvSpPr/>
          <p:nvPr/>
        </p:nvSpPr>
        <p:spPr>
          <a:xfrm>
            <a:off x="4788024" y="170080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4427984" y="170080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4067944" y="170080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/>
          <p:cNvSpPr/>
          <p:nvPr/>
        </p:nvSpPr>
        <p:spPr>
          <a:xfrm>
            <a:off x="4427984" y="191683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Прямоугольник 96"/>
          <p:cNvSpPr/>
          <p:nvPr/>
        </p:nvSpPr>
        <p:spPr>
          <a:xfrm>
            <a:off x="4788024" y="191683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4572000" y="2132856"/>
            <a:ext cx="360000" cy="216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Прямоугольник 98"/>
          <p:cNvSpPr/>
          <p:nvPr/>
        </p:nvSpPr>
        <p:spPr>
          <a:xfrm>
            <a:off x="4067944" y="191683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рямоугольник 99"/>
          <p:cNvSpPr/>
          <p:nvPr/>
        </p:nvSpPr>
        <p:spPr>
          <a:xfrm>
            <a:off x="4211960" y="1052736"/>
            <a:ext cx="360000" cy="216000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313184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Прямоугольник 101"/>
          <p:cNvSpPr/>
          <p:nvPr/>
        </p:nvSpPr>
        <p:spPr>
          <a:xfrm>
            <a:off x="2915816" y="36450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Прямоугольник 102"/>
          <p:cNvSpPr/>
          <p:nvPr/>
        </p:nvSpPr>
        <p:spPr>
          <a:xfrm>
            <a:off x="313184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334786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277180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рямоугольник 105"/>
          <p:cNvSpPr/>
          <p:nvPr/>
        </p:nvSpPr>
        <p:spPr>
          <a:xfrm>
            <a:off x="298782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рямоугольник 106"/>
          <p:cNvSpPr/>
          <p:nvPr/>
        </p:nvSpPr>
        <p:spPr>
          <a:xfrm>
            <a:off x="529208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493204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9" name="Прямоугольник 108"/>
          <p:cNvSpPr/>
          <p:nvPr/>
        </p:nvSpPr>
        <p:spPr>
          <a:xfrm>
            <a:off x="457200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Прямоугольник 109"/>
          <p:cNvSpPr/>
          <p:nvPr/>
        </p:nvSpPr>
        <p:spPr>
          <a:xfrm>
            <a:off x="421196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385192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Прямоугольник 111"/>
          <p:cNvSpPr/>
          <p:nvPr/>
        </p:nvSpPr>
        <p:spPr>
          <a:xfrm>
            <a:off x="349188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Прямоугольник 112"/>
          <p:cNvSpPr/>
          <p:nvPr/>
        </p:nvSpPr>
        <p:spPr>
          <a:xfrm>
            <a:off x="4932040" y="450912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Прямоугольник 113"/>
          <p:cNvSpPr/>
          <p:nvPr/>
        </p:nvSpPr>
        <p:spPr>
          <a:xfrm>
            <a:off x="4572000" y="450912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5" name="Прямоугольник 114"/>
          <p:cNvSpPr/>
          <p:nvPr/>
        </p:nvSpPr>
        <p:spPr>
          <a:xfrm>
            <a:off x="4211960" y="450912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Прямоугольник 115"/>
          <p:cNvSpPr/>
          <p:nvPr/>
        </p:nvSpPr>
        <p:spPr>
          <a:xfrm>
            <a:off x="3851920" y="450912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7" name="Прямоугольник 116"/>
          <p:cNvSpPr/>
          <p:nvPr/>
        </p:nvSpPr>
        <p:spPr>
          <a:xfrm>
            <a:off x="4932040" y="472514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8" name="Прямоугольник 117"/>
          <p:cNvSpPr/>
          <p:nvPr/>
        </p:nvSpPr>
        <p:spPr>
          <a:xfrm>
            <a:off x="4572000" y="472514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Прямоугольник 118"/>
          <p:cNvSpPr/>
          <p:nvPr/>
        </p:nvSpPr>
        <p:spPr>
          <a:xfrm>
            <a:off x="4211960" y="472514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0" name="Прямоугольник 119"/>
          <p:cNvSpPr/>
          <p:nvPr/>
        </p:nvSpPr>
        <p:spPr>
          <a:xfrm>
            <a:off x="4572000" y="494116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1" name="Прямоугольник 120"/>
          <p:cNvSpPr/>
          <p:nvPr/>
        </p:nvSpPr>
        <p:spPr>
          <a:xfrm>
            <a:off x="4211960" y="494116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Прямоугольник 121"/>
          <p:cNvSpPr/>
          <p:nvPr/>
        </p:nvSpPr>
        <p:spPr>
          <a:xfrm>
            <a:off x="4427984" y="515719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Прямоугольник 122"/>
          <p:cNvSpPr/>
          <p:nvPr/>
        </p:nvSpPr>
        <p:spPr>
          <a:xfrm>
            <a:off x="421196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Прямоугольник 123"/>
          <p:cNvSpPr/>
          <p:nvPr/>
        </p:nvSpPr>
        <p:spPr>
          <a:xfrm>
            <a:off x="4355976" y="3645024"/>
            <a:ext cx="396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5" name="Прямоугольник 124"/>
          <p:cNvSpPr/>
          <p:nvPr/>
        </p:nvSpPr>
        <p:spPr>
          <a:xfrm>
            <a:off x="421196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442798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Прямоугольник 126"/>
          <p:cNvSpPr/>
          <p:nvPr/>
        </p:nvSpPr>
        <p:spPr>
          <a:xfrm>
            <a:off x="4932040" y="213285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5148064" y="234888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9" name="Прямоугольник 128"/>
          <p:cNvSpPr/>
          <p:nvPr/>
        </p:nvSpPr>
        <p:spPr>
          <a:xfrm>
            <a:off x="3131840" y="256490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0" name="Прямоугольник 129"/>
          <p:cNvSpPr/>
          <p:nvPr/>
        </p:nvSpPr>
        <p:spPr>
          <a:xfrm>
            <a:off x="4067944" y="32129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1" name="Прямоугольник 130"/>
          <p:cNvSpPr/>
          <p:nvPr/>
        </p:nvSpPr>
        <p:spPr>
          <a:xfrm>
            <a:off x="3995936" y="3645024"/>
            <a:ext cx="396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>
            <a:off x="385192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>
            <a:off x="3491880" y="299695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Прямоугольник 133"/>
          <p:cNvSpPr/>
          <p:nvPr/>
        </p:nvSpPr>
        <p:spPr>
          <a:xfrm>
            <a:off x="3707904" y="32129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5" name="Прямоугольник 134"/>
          <p:cNvSpPr/>
          <p:nvPr/>
        </p:nvSpPr>
        <p:spPr>
          <a:xfrm>
            <a:off x="3491880" y="256490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6" name="Прямоугольник 135"/>
          <p:cNvSpPr/>
          <p:nvPr/>
        </p:nvSpPr>
        <p:spPr>
          <a:xfrm>
            <a:off x="3707904" y="234888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7" name="Прямоугольник 136"/>
          <p:cNvSpPr/>
          <p:nvPr/>
        </p:nvSpPr>
        <p:spPr>
          <a:xfrm>
            <a:off x="3635896" y="278092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Прямоугольник 137"/>
          <p:cNvSpPr/>
          <p:nvPr/>
        </p:nvSpPr>
        <p:spPr>
          <a:xfrm>
            <a:off x="4211960" y="256490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Прямоугольник 138"/>
          <p:cNvSpPr/>
          <p:nvPr/>
        </p:nvSpPr>
        <p:spPr>
          <a:xfrm>
            <a:off x="4211960" y="299695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0" name="Прямоугольник 139"/>
          <p:cNvSpPr/>
          <p:nvPr/>
        </p:nvSpPr>
        <p:spPr>
          <a:xfrm>
            <a:off x="349188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1" name="Прямоугольник 140"/>
          <p:cNvSpPr/>
          <p:nvPr/>
        </p:nvSpPr>
        <p:spPr>
          <a:xfrm>
            <a:off x="3635896" y="36450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385192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3" name="Прямоугольник 142"/>
          <p:cNvSpPr/>
          <p:nvPr/>
        </p:nvSpPr>
        <p:spPr>
          <a:xfrm>
            <a:off x="406794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4" name="Прямоугольник 143"/>
          <p:cNvSpPr/>
          <p:nvPr/>
        </p:nvSpPr>
        <p:spPr>
          <a:xfrm>
            <a:off x="370790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5" name="Прямоугольник 144"/>
          <p:cNvSpPr/>
          <p:nvPr/>
        </p:nvSpPr>
        <p:spPr>
          <a:xfrm>
            <a:off x="349188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6" name="Прямоугольник 145"/>
          <p:cNvSpPr/>
          <p:nvPr/>
        </p:nvSpPr>
        <p:spPr>
          <a:xfrm>
            <a:off x="3275856" y="36450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7" name="Прямоугольник 146"/>
          <p:cNvSpPr/>
          <p:nvPr/>
        </p:nvSpPr>
        <p:spPr>
          <a:xfrm>
            <a:off x="3347864" y="32129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8" name="Прямоугольник 147"/>
          <p:cNvSpPr/>
          <p:nvPr/>
        </p:nvSpPr>
        <p:spPr>
          <a:xfrm>
            <a:off x="5148064" y="36450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9" name="Прямоугольник 148"/>
          <p:cNvSpPr/>
          <p:nvPr/>
        </p:nvSpPr>
        <p:spPr>
          <a:xfrm>
            <a:off x="3995936" y="278092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0" name="Прямоугольник 149"/>
          <p:cNvSpPr/>
          <p:nvPr/>
        </p:nvSpPr>
        <p:spPr>
          <a:xfrm>
            <a:off x="4572000" y="299695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1" name="Прямоугольник 150"/>
          <p:cNvSpPr/>
          <p:nvPr/>
        </p:nvSpPr>
        <p:spPr>
          <a:xfrm>
            <a:off x="4788024" y="36450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2" name="Прямоугольник 151"/>
          <p:cNvSpPr/>
          <p:nvPr/>
        </p:nvSpPr>
        <p:spPr>
          <a:xfrm>
            <a:off x="457200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Прямоугольник 152"/>
          <p:cNvSpPr/>
          <p:nvPr/>
        </p:nvSpPr>
        <p:spPr>
          <a:xfrm>
            <a:off x="5508104" y="32129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4" name="Прямоугольник 153"/>
          <p:cNvSpPr/>
          <p:nvPr/>
        </p:nvSpPr>
        <p:spPr>
          <a:xfrm>
            <a:off x="4932040" y="299695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5" name="Прямоугольник 154"/>
          <p:cNvSpPr/>
          <p:nvPr/>
        </p:nvSpPr>
        <p:spPr>
          <a:xfrm>
            <a:off x="4355976" y="278092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Прямоугольник 155"/>
          <p:cNvSpPr/>
          <p:nvPr/>
        </p:nvSpPr>
        <p:spPr>
          <a:xfrm>
            <a:off x="478802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7" name="Прямоугольник 156"/>
          <p:cNvSpPr/>
          <p:nvPr/>
        </p:nvSpPr>
        <p:spPr>
          <a:xfrm>
            <a:off x="457200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8" name="Прямоугольник 157"/>
          <p:cNvSpPr/>
          <p:nvPr/>
        </p:nvSpPr>
        <p:spPr>
          <a:xfrm>
            <a:off x="4427984" y="32129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9" name="Прямоугольник 158"/>
          <p:cNvSpPr/>
          <p:nvPr/>
        </p:nvSpPr>
        <p:spPr>
          <a:xfrm>
            <a:off x="3851920" y="299695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Прямоугольник 159"/>
          <p:cNvSpPr/>
          <p:nvPr/>
        </p:nvSpPr>
        <p:spPr>
          <a:xfrm>
            <a:off x="4716016" y="278092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Прямоугольник 160"/>
          <p:cNvSpPr/>
          <p:nvPr/>
        </p:nvSpPr>
        <p:spPr>
          <a:xfrm>
            <a:off x="4572000" y="256490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Прямоугольник 161"/>
          <p:cNvSpPr/>
          <p:nvPr/>
        </p:nvSpPr>
        <p:spPr>
          <a:xfrm>
            <a:off x="5292080" y="256490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Прямоугольник 162"/>
          <p:cNvSpPr/>
          <p:nvPr/>
        </p:nvSpPr>
        <p:spPr>
          <a:xfrm>
            <a:off x="4067944" y="234888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4" name="Прямоугольник 163"/>
          <p:cNvSpPr/>
          <p:nvPr/>
        </p:nvSpPr>
        <p:spPr>
          <a:xfrm>
            <a:off x="4932040" y="256490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5" name="Прямоугольник 164"/>
          <p:cNvSpPr/>
          <p:nvPr/>
        </p:nvSpPr>
        <p:spPr>
          <a:xfrm>
            <a:off x="4427984" y="234888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6" name="Прямоугольник 165"/>
          <p:cNvSpPr/>
          <p:nvPr/>
        </p:nvSpPr>
        <p:spPr>
          <a:xfrm>
            <a:off x="5076056" y="278092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7" name="Прямоугольник 166"/>
          <p:cNvSpPr/>
          <p:nvPr/>
        </p:nvSpPr>
        <p:spPr>
          <a:xfrm>
            <a:off x="4788024" y="234888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Прямоугольник 167"/>
          <p:cNvSpPr/>
          <p:nvPr/>
        </p:nvSpPr>
        <p:spPr>
          <a:xfrm>
            <a:off x="3851920" y="2132856"/>
            <a:ext cx="360000" cy="216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4211960" y="213285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0" name="Прямоугольник 169"/>
          <p:cNvSpPr/>
          <p:nvPr/>
        </p:nvSpPr>
        <p:spPr>
          <a:xfrm>
            <a:off x="5508104" y="36450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1" name="Прямоугольник 170"/>
          <p:cNvSpPr/>
          <p:nvPr/>
        </p:nvSpPr>
        <p:spPr>
          <a:xfrm>
            <a:off x="565212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2" name="Прямоугольник 171"/>
          <p:cNvSpPr/>
          <p:nvPr/>
        </p:nvSpPr>
        <p:spPr>
          <a:xfrm>
            <a:off x="493204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3" name="Прямоугольник 172"/>
          <p:cNvSpPr/>
          <p:nvPr/>
        </p:nvSpPr>
        <p:spPr>
          <a:xfrm>
            <a:off x="4788024" y="32129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" name="Прямоугольник 173"/>
          <p:cNvSpPr/>
          <p:nvPr/>
        </p:nvSpPr>
        <p:spPr>
          <a:xfrm>
            <a:off x="5148064" y="32129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5" name="Прямоугольник 174"/>
          <p:cNvSpPr/>
          <p:nvPr/>
        </p:nvSpPr>
        <p:spPr>
          <a:xfrm>
            <a:off x="5292080" y="34290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6" name="Прямоугольник 175"/>
          <p:cNvSpPr/>
          <p:nvPr/>
        </p:nvSpPr>
        <p:spPr>
          <a:xfrm>
            <a:off x="5292080" y="299695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7" name="Прямоугольник 176"/>
          <p:cNvSpPr/>
          <p:nvPr/>
        </p:nvSpPr>
        <p:spPr>
          <a:xfrm>
            <a:off x="529208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8" name="Прямоугольник 177"/>
          <p:cNvSpPr/>
          <p:nvPr/>
        </p:nvSpPr>
        <p:spPr>
          <a:xfrm>
            <a:off x="493204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9" name="Прямоугольник 178"/>
          <p:cNvSpPr/>
          <p:nvPr/>
        </p:nvSpPr>
        <p:spPr>
          <a:xfrm>
            <a:off x="5868144" y="36450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0" name="Прямоугольник 179"/>
          <p:cNvSpPr/>
          <p:nvPr/>
        </p:nvSpPr>
        <p:spPr>
          <a:xfrm>
            <a:off x="601216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1" name="Прямоугольник 180"/>
          <p:cNvSpPr/>
          <p:nvPr/>
        </p:nvSpPr>
        <p:spPr>
          <a:xfrm>
            <a:off x="550810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Прямоугольник 181"/>
          <p:cNvSpPr/>
          <p:nvPr/>
        </p:nvSpPr>
        <p:spPr>
          <a:xfrm>
            <a:off x="514806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3" name="Прямоугольник 182"/>
          <p:cNvSpPr/>
          <p:nvPr/>
        </p:nvSpPr>
        <p:spPr>
          <a:xfrm>
            <a:off x="5652120" y="38610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" name="Прямоугольник 183"/>
          <p:cNvSpPr/>
          <p:nvPr/>
        </p:nvSpPr>
        <p:spPr>
          <a:xfrm>
            <a:off x="5652120" y="429309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5" name="Прямоугольник 184"/>
          <p:cNvSpPr/>
          <p:nvPr/>
        </p:nvSpPr>
        <p:spPr>
          <a:xfrm>
            <a:off x="5868144" y="40770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6" name="Прямоугольник 185"/>
          <p:cNvSpPr/>
          <p:nvPr/>
        </p:nvSpPr>
        <p:spPr>
          <a:xfrm>
            <a:off x="5292080" y="450912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3" name="Oval 1"/>
          <p:cNvSpPr>
            <a:spLocks noChangeArrowheads="1"/>
          </p:cNvSpPr>
          <p:nvPr/>
        </p:nvSpPr>
        <p:spPr bwMode="auto">
          <a:xfrm>
            <a:off x="3059832" y="2132856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4" name="Oval 2"/>
          <p:cNvSpPr>
            <a:spLocks noChangeArrowheads="1"/>
          </p:cNvSpPr>
          <p:nvPr/>
        </p:nvSpPr>
        <p:spPr bwMode="auto">
          <a:xfrm>
            <a:off x="2843808" y="2276872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>
            <a:off x="2555776" y="2276872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>
            <a:off x="2483768" y="1988840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>
            <a:off x="2771800" y="1988840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7164288" y="2348880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7596336" y="1916832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0" name="Oval 8"/>
          <p:cNvSpPr>
            <a:spLocks noChangeArrowheads="1"/>
          </p:cNvSpPr>
          <p:nvPr/>
        </p:nvSpPr>
        <p:spPr bwMode="auto">
          <a:xfrm>
            <a:off x="7164288" y="1844824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1" name="Oval 9"/>
          <p:cNvSpPr>
            <a:spLocks noChangeArrowheads="1"/>
          </p:cNvSpPr>
          <p:nvPr/>
        </p:nvSpPr>
        <p:spPr bwMode="auto">
          <a:xfrm>
            <a:off x="6588224" y="1988840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6012160" y="2132856"/>
            <a:ext cx="287338" cy="288925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3" name="Полилиния 202"/>
          <p:cNvSpPr/>
          <p:nvPr/>
        </p:nvSpPr>
        <p:spPr>
          <a:xfrm>
            <a:off x="5513696" y="1867469"/>
            <a:ext cx="2390633" cy="741528"/>
          </a:xfrm>
          <a:custGeom>
            <a:avLst/>
            <a:gdLst>
              <a:gd name="connsiteX0" fmla="*/ 13647 w 2390633"/>
              <a:gd name="connsiteY0" fmla="*/ 548185 h 741528"/>
              <a:gd name="connsiteX1" fmla="*/ 436728 w 2390633"/>
              <a:gd name="connsiteY1" fmla="*/ 493594 h 741528"/>
              <a:gd name="connsiteX2" fmla="*/ 996286 w 2390633"/>
              <a:gd name="connsiteY2" fmla="*/ 316173 h 741528"/>
              <a:gd name="connsiteX3" fmla="*/ 2142698 w 2390633"/>
              <a:gd name="connsiteY3" fmla="*/ 29570 h 741528"/>
              <a:gd name="connsiteX4" fmla="*/ 2333767 w 2390633"/>
              <a:gd name="connsiteY4" fmla="*/ 493594 h 741528"/>
              <a:gd name="connsiteX5" fmla="*/ 1801504 w 2390633"/>
              <a:gd name="connsiteY5" fmla="*/ 657367 h 741528"/>
              <a:gd name="connsiteX6" fmla="*/ 1160059 w 2390633"/>
              <a:gd name="connsiteY6" fmla="*/ 698310 h 741528"/>
              <a:gd name="connsiteX7" fmla="*/ 614149 w 2390633"/>
              <a:gd name="connsiteY7" fmla="*/ 725606 h 741528"/>
              <a:gd name="connsiteX8" fmla="*/ 0 w 2390633"/>
              <a:gd name="connsiteY8" fmla="*/ 602776 h 741528"/>
              <a:gd name="connsiteX9" fmla="*/ 0 w 2390633"/>
              <a:gd name="connsiteY9" fmla="*/ 602776 h 741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390633" h="741528">
                <a:moveTo>
                  <a:pt x="13647" y="548185"/>
                </a:moveTo>
                <a:cubicBezTo>
                  <a:pt x="143301" y="540224"/>
                  <a:pt x="272955" y="532263"/>
                  <a:pt x="436728" y="493594"/>
                </a:cubicBezTo>
                <a:cubicBezTo>
                  <a:pt x="600501" y="454925"/>
                  <a:pt x="711958" y="393510"/>
                  <a:pt x="996286" y="316173"/>
                </a:cubicBezTo>
                <a:cubicBezTo>
                  <a:pt x="1280614" y="238836"/>
                  <a:pt x="1919785" y="0"/>
                  <a:pt x="2142698" y="29570"/>
                </a:cubicBezTo>
                <a:cubicBezTo>
                  <a:pt x="2365611" y="59140"/>
                  <a:pt x="2390633" y="388961"/>
                  <a:pt x="2333767" y="493594"/>
                </a:cubicBezTo>
                <a:cubicBezTo>
                  <a:pt x="2276901" y="598227"/>
                  <a:pt x="1997122" y="623248"/>
                  <a:pt x="1801504" y="657367"/>
                </a:cubicBezTo>
                <a:cubicBezTo>
                  <a:pt x="1605886" y="691486"/>
                  <a:pt x="1160059" y="698310"/>
                  <a:pt x="1160059" y="698310"/>
                </a:cubicBezTo>
                <a:cubicBezTo>
                  <a:pt x="962167" y="709683"/>
                  <a:pt x="807492" y="741528"/>
                  <a:pt x="614149" y="725606"/>
                </a:cubicBezTo>
                <a:cubicBezTo>
                  <a:pt x="420806" y="709684"/>
                  <a:pt x="0" y="602776"/>
                  <a:pt x="0" y="602776"/>
                </a:cubicBezTo>
                <a:lnTo>
                  <a:pt x="0" y="602776"/>
                </a:lnTo>
              </a:path>
            </a:pathLst>
          </a:cu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9" name="Прямоугольник 208"/>
          <p:cNvSpPr/>
          <p:nvPr/>
        </p:nvSpPr>
        <p:spPr>
          <a:xfrm>
            <a:off x="4211960" y="558924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0" name="Прямоугольник 209"/>
          <p:cNvSpPr/>
          <p:nvPr/>
        </p:nvSpPr>
        <p:spPr>
          <a:xfrm>
            <a:off x="4211960" y="580526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1" name="Прямоугольник 210"/>
          <p:cNvSpPr/>
          <p:nvPr/>
        </p:nvSpPr>
        <p:spPr>
          <a:xfrm>
            <a:off x="4572000" y="58772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2" name="Прямоугольник 211"/>
          <p:cNvSpPr/>
          <p:nvPr/>
        </p:nvSpPr>
        <p:spPr>
          <a:xfrm>
            <a:off x="5292080" y="573325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3" name="Прямоугольник 212"/>
          <p:cNvSpPr/>
          <p:nvPr/>
        </p:nvSpPr>
        <p:spPr>
          <a:xfrm>
            <a:off x="4932040" y="587727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4" name="Прямоугольник 213"/>
          <p:cNvSpPr/>
          <p:nvPr/>
        </p:nvSpPr>
        <p:spPr>
          <a:xfrm>
            <a:off x="5652120" y="566124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Прямоугольник 214"/>
          <p:cNvSpPr/>
          <p:nvPr/>
        </p:nvSpPr>
        <p:spPr>
          <a:xfrm>
            <a:off x="6012160" y="558924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6" name="Прямоугольник 215"/>
          <p:cNvSpPr/>
          <p:nvPr/>
        </p:nvSpPr>
        <p:spPr>
          <a:xfrm>
            <a:off x="6372200" y="544522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7" name="Прямоугольник 216"/>
          <p:cNvSpPr/>
          <p:nvPr/>
        </p:nvSpPr>
        <p:spPr>
          <a:xfrm>
            <a:off x="6516216" y="522920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8" name="Прямоугольник 217"/>
          <p:cNvSpPr/>
          <p:nvPr/>
        </p:nvSpPr>
        <p:spPr>
          <a:xfrm>
            <a:off x="6732240" y="501317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9" name="Прямоугольник 218"/>
          <p:cNvSpPr/>
          <p:nvPr/>
        </p:nvSpPr>
        <p:spPr>
          <a:xfrm>
            <a:off x="6948264" y="479715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0" name="Прямоугольник 219"/>
          <p:cNvSpPr/>
          <p:nvPr/>
        </p:nvSpPr>
        <p:spPr>
          <a:xfrm>
            <a:off x="7092280" y="458112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1" name="Прямоугольник 220"/>
          <p:cNvSpPr/>
          <p:nvPr/>
        </p:nvSpPr>
        <p:spPr>
          <a:xfrm>
            <a:off x="7236296" y="436510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2" name="Прямоугольник 221"/>
          <p:cNvSpPr/>
          <p:nvPr/>
        </p:nvSpPr>
        <p:spPr>
          <a:xfrm>
            <a:off x="7452320" y="414908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3" name="Прямоугольник 222"/>
          <p:cNvSpPr/>
          <p:nvPr/>
        </p:nvSpPr>
        <p:spPr>
          <a:xfrm>
            <a:off x="7596336" y="393305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4" name="Прямоугольник 223"/>
          <p:cNvSpPr/>
          <p:nvPr/>
        </p:nvSpPr>
        <p:spPr>
          <a:xfrm>
            <a:off x="7884368" y="350100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5" name="Прямоугольник 224"/>
          <p:cNvSpPr/>
          <p:nvPr/>
        </p:nvSpPr>
        <p:spPr>
          <a:xfrm>
            <a:off x="7740352" y="3717032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6" name="Прямоугольник 225"/>
          <p:cNvSpPr/>
          <p:nvPr/>
        </p:nvSpPr>
        <p:spPr>
          <a:xfrm>
            <a:off x="7020272" y="3140968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7" name="Прямоугольник 226"/>
          <p:cNvSpPr/>
          <p:nvPr/>
        </p:nvSpPr>
        <p:spPr>
          <a:xfrm>
            <a:off x="7164288" y="292494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8" name="Прямоугольник 227"/>
          <p:cNvSpPr/>
          <p:nvPr/>
        </p:nvSpPr>
        <p:spPr>
          <a:xfrm>
            <a:off x="7524328" y="2852936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9" name="Прямоугольник 228"/>
          <p:cNvSpPr/>
          <p:nvPr/>
        </p:nvSpPr>
        <p:spPr>
          <a:xfrm>
            <a:off x="7668344" y="3068960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0" name="Прямоугольник 229"/>
          <p:cNvSpPr/>
          <p:nvPr/>
        </p:nvSpPr>
        <p:spPr>
          <a:xfrm>
            <a:off x="7812360" y="3284984"/>
            <a:ext cx="360000" cy="216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3" name="Таблица 232"/>
          <p:cNvGraphicFramePr>
            <a:graphicFrameLocks noGrp="1"/>
          </p:cNvGraphicFramePr>
          <p:nvPr/>
        </p:nvGraphicFramePr>
        <p:xfrm>
          <a:off x="0" y="-2"/>
          <a:ext cx="1547664" cy="685800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86916"/>
                <a:gridCol w="386916"/>
                <a:gridCol w="386916"/>
                <a:gridCol w="386916"/>
              </a:tblGrid>
              <a:tr h="30106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106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47549">
                <a:tc>
                  <a:txBody>
                    <a:bodyPr/>
                    <a:lstStyle/>
                    <a:p>
                      <a:pPr algn="ctr"/>
                      <a:endParaRPr lang="ru-RU" sz="1600" b="1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34" name="Прямоугольник 233"/>
          <p:cNvSpPr/>
          <p:nvPr/>
        </p:nvSpPr>
        <p:spPr>
          <a:xfrm>
            <a:off x="6804248" y="5733256"/>
            <a:ext cx="1378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Хвост  23-25</a:t>
            </a:r>
            <a:endParaRPr lang="ru-RU" b="1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1800" y="1700808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347864" y="692696"/>
            <a:ext cx="197342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Ушки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347864" y="1700808"/>
            <a:ext cx="540000" cy="54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1700808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059832" y="227687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55776" y="227687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39952" y="227687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635896" y="227687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932040" y="1700808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27984" y="1700808"/>
            <a:ext cx="540000" cy="540000"/>
          </a:xfrm>
          <a:prstGeom prst="rect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220072" y="227687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44008" y="227687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1835696" y="2060848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1259632" y="2276872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Oval 10"/>
          <p:cNvSpPr>
            <a:spLocks noChangeArrowheads="1"/>
          </p:cNvSpPr>
          <p:nvPr/>
        </p:nvSpPr>
        <p:spPr bwMode="auto">
          <a:xfrm>
            <a:off x="1043608" y="2780928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1187624" y="3501008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1763688" y="3212976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101725" y="2276475"/>
            <a:ext cx="1431925" cy="1536700"/>
          </a:xfrm>
          <a:custGeom>
            <a:avLst/>
            <a:gdLst>
              <a:gd name="connsiteX0" fmla="*/ 1431925 w 1431925"/>
              <a:gd name="connsiteY0" fmla="*/ 161925 h 1536700"/>
              <a:gd name="connsiteX1" fmla="*/ 1108075 w 1431925"/>
              <a:gd name="connsiteY1" fmla="*/ 9525 h 1536700"/>
              <a:gd name="connsiteX2" fmla="*/ 536575 w 1431925"/>
              <a:gd name="connsiteY2" fmla="*/ 104775 h 1536700"/>
              <a:gd name="connsiteX3" fmla="*/ 269875 w 1431925"/>
              <a:gd name="connsiteY3" fmla="*/ 561975 h 1536700"/>
              <a:gd name="connsiteX4" fmla="*/ 155575 w 1431925"/>
              <a:gd name="connsiteY4" fmla="*/ 885825 h 1536700"/>
              <a:gd name="connsiteX5" fmla="*/ 117475 w 1431925"/>
              <a:gd name="connsiteY5" fmla="*/ 1457325 h 1536700"/>
              <a:gd name="connsiteX6" fmla="*/ 860425 w 1431925"/>
              <a:gd name="connsiteY6" fmla="*/ 1362075 h 1536700"/>
              <a:gd name="connsiteX7" fmla="*/ 1184275 w 1431925"/>
              <a:gd name="connsiteY7" fmla="*/ 1114425 h 153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31925" h="1536700">
                <a:moveTo>
                  <a:pt x="1431925" y="161925"/>
                </a:moveTo>
                <a:cubicBezTo>
                  <a:pt x="1344612" y="90487"/>
                  <a:pt x="1257300" y="19050"/>
                  <a:pt x="1108075" y="9525"/>
                </a:cubicBezTo>
                <a:cubicBezTo>
                  <a:pt x="958850" y="0"/>
                  <a:pt x="676275" y="12700"/>
                  <a:pt x="536575" y="104775"/>
                </a:cubicBezTo>
                <a:cubicBezTo>
                  <a:pt x="396875" y="196850"/>
                  <a:pt x="333375" y="431800"/>
                  <a:pt x="269875" y="561975"/>
                </a:cubicBezTo>
                <a:cubicBezTo>
                  <a:pt x="206375" y="692150"/>
                  <a:pt x="180975" y="736600"/>
                  <a:pt x="155575" y="885825"/>
                </a:cubicBezTo>
                <a:cubicBezTo>
                  <a:pt x="130175" y="1035050"/>
                  <a:pt x="0" y="1377950"/>
                  <a:pt x="117475" y="1457325"/>
                </a:cubicBezTo>
                <a:cubicBezTo>
                  <a:pt x="234950" y="1536700"/>
                  <a:pt x="682625" y="1419225"/>
                  <a:pt x="860425" y="1362075"/>
                </a:cubicBezTo>
                <a:cubicBezTo>
                  <a:pt x="1038225" y="1304925"/>
                  <a:pt x="1111250" y="1209675"/>
                  <a:pt x="1184275" y="111442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Oval 10"/>
          <p:cNvSpPr>
            <a:spLocks noChangeArrowheads="1"/>
          </p:cNvSpPr>
          <p:nvPr/>
        </p:nvSpPr>
        <p:spPr bwMode="auto">
          <a:xfrm>
            <a:off x="5940152" y="1844824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Oval 10"/>
          <p:cNvSpPr>
            <a:spLocks noChangeArrowheads="1"/>
          </p:cNvSpPr>
          <p:nvPr/>
        </p:nvSpPr>
        <p:spPr bwMode="auto">
          <a:xfrm>
            <a:off x="6804248" y="1700808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Oval 10"/>
          <p:cNvSpPr>
            <a:spLocks noChangeArrowheads="1"/>
          </p:cNvSpPr>
          <p:nvPr/>
        </p:nvSpPr>
        <p:spPr bwMode="auto">
          <a:xfrm>
            <a:off x="7452320" y="2060848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Oval 10"/>
          <p:cNvSpPr>
            <a:spLocks noChangeArrowheads="1"/>
          </p:cNvSpPr>
          <p:nvPr/>
        </p:nvSpPr>
        <p:spPr bwMode="auto">
          <a:xfrm>
            <a:off x="7596336" y="2708920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Oval 10"/>
          <p:cNvSpPr>
            <a:spLocks noChangeArrowheads="1"/>
          </p:cNvSpPr>
          <p:nvPr/>
        </p:nvSpPr>
        <p:spPr bwMode="auto">
          <a:xfrm>
            <a:off x="7092280" y="3212976"/>
            <a:ext cx="540000" cy="540000"/>
          </a:xfrm>
          <a:prstGeom prst="ellipse">
            <a:avLst/>
          </a:prstGeom>
          <a:solidFill>
            <a:srgbClr val="D99594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>
            <a:off x="2411760" y="2348880"/>
            <a:ext cx="4730750" cy="1522462"/>
          </a:xfrm>
          <a:custGeom>
            <a:avLst/>
            <a:gdLst>
              <a:gd name="connsiteX0" fmla="*/ 4730750 w 4730750"/>
              <a:gd name="connsiteY0" fmla="*/ 1273175 h 1730375"/>
              <a:gd name="connsiteX1" fmla="*/ 4197350 w 4730750"/>
              <a:gd name="connsiteY1" fmla="*/ 1216025 h 1730375"/>
              <a:gd name="connsiteX2" fmla="*/ 3378200 w 4730750"/>
              <a:gd name="connsiteY2" fmla="*/ 263525 h 1730375"/>
              <a:gd name="connsiteX3" fmla="*/ 501650 w 4730750"/>
              <a:gd name="connsiteY3" fmla="*/ 244475 h 1730375"/>
              <a:gd name="connsiteX4" fmla="*/ 368300 w 4730750"/>
              <a:gd name="connsiteY4" fmla="*/ 1730375 h 173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30750" h="1730375">
                <a:moveTo>
                  <a:pt x="4730750" y="1273175"/>
                </a:moveTo>
                <a:cubicBezTo>
                  <a:pt x="4576762" y="1328737"/>
                  <a:pt x="4422775" y="1384300"/>
                  <a:pt x="4197350" y="1216025"/>
                </a:cubicBezTo>
                <a:cubicBezTo>
                  <a:pt x="3971925" y="1047750"/>
                  <a:pt x="3994150" y="425450"/>
                  <a:pt x="3378200" y="263525"/>
                </a:cubicBezTo>
                <a:cubicBezTo>
                  <a:pt x="2762250" y="101600"/>
                  <a:pt x="1003300" y="0"/>
                  <a:pt x="501650" y="244475"/>
                </a:cubicBezTo>
                <a:cubicBezTo>
                  <a:pt x="0" y="488950"/>
                  <a:pt x="184150" y="1109662"/>
                  <a:pt x="368300" y="173037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5791200" y="1905000"/>
            <a:ext cx="2120900" cy="1651000"/>
          </a:xfrm>
          <a:custGeom>
            <a:avLst/>
            <a:gdLst>
              <a:gd name="connsiteX0" fmla="*/ 0 w 2120900"/>
              <a:gd name="connsiteY0" fmla="*/ 495300 h 1651000"/>
              <a:gd name="connsiteX1" fmla="*/ 628650 w 2120900"/>
              <a:gd name="connsiteY1" fmla="*/ 57150 h 1651000"/>
              <a:gd name="connsiteX2" fmla="*/ 1828800 w 2120900"/>
              <a:gd name="connsiteY2" fmla="*/ 228600 h 1651000"/>
              <a:gd name="connsiteX3" fmla="*/ 2000250 w 2120900"/>
              <a:gd name="connsiteY3" fmla="*/ 1428750 h 1651000"/>
              <a:gd name="connsiteX4" fmla="*/ 1104900 w 2120900"/>
              <a:gd name="connsiteY4" fmla="*/ 1562100 h 165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900" h="1651000">
                <a:moveTo>
                  <a:pt x="0" y="495300"/>
                </a:moveTo>
                <a:cubicBezTo>
                  <a:pt x="161925" y="298450"/>
                  <a:pt x="323850" y="101600"/>
                  <a:pt x="628650" y="57150"/>
                </a:cubicBezTo>
                <a:cubicBezTo>
                  <a:pt x="933450" y="12700"/>
                  <a:pt x="1600200" y="0"/>
                  <a:pt x="1828800" y="228600"/>
                </a:cubicBezTo>
                <a:cubicBezTo>
                  <a:pt x="2057400" y="457200"/>
                  <a:pt x="2120900" y="1206500"/>
                  <a:pt x="2000250" y="1428750"/>
                </a:cubicBezTo>
                <a:cubicBezTo>
                  <a:pt x="1879600" y="1651000"/>
                  <a:pt x="1492250" y="1606550"/>
                  <a:pt x="1104900" y="15621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>
            <a:off x="2762250" y="3790950"/>
            <a:ext cx="5010150" cy="1371600"/>
          </a:xfrm>
          <a:custGeom>
            <a:avLst/>
            <a:gdLst>
              <a:gd name="connsiteX0" fmla="*/ 0 w 5010150"/>
              <a:gd name="connsiteY0" fmla="*/ 0 h 1371600"/>
              <a:gd name="connsiteX1" fmla="*/ 190500 w 5010150"/>
              <a:gd name="connsiteY1" fmla="*/ 381000 h 1371600"/>
              <a:gd name="connsiteX2" fmla="*/ 1047750 w 5010150"/>
              <a:gd name="connsiteY2" fmla="*/ 819150 h 1371600"/>
              <a:gd name="connsiteX3" fmla="*/ 3028950 w 5010150"/>
              <a:gd name="connsiteY3" fmla="*/ 800100 h 1371600"/>
              <a:gd name="connsiteX4" fmla="*/ 4533900 w 5010150"/>
              <a:gd name="connsiteY4" fmla="*/ 914400 h 1371600"/>
              <a:gd name="connsiteX5" fmla="*/ 5010150 w 5010150"/>
              <a:gd name="connsiteY5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10150" h="1371600">
                <a:moveTo>
                  <a:pt x="0" y="0"/>
                </a:moveTo>
                <a:cubicBezTo>
                  <a:pt x="7937" y="122237"/>
                  <a:pt x="15875" y="244475"/>
                  <a:pt x="190500" y="381000"/>
                </a:cubicBezTo>
                <a:cubicBezTo>
                  <a:pt x="365125" y="517525"/>
                  <a:pt x="574675" y="749300"/>
                  <a:pt x="1047750" y="819150"/>
                </a:cubicBezTo>
                <a:cubicBezTo>
                  <a:pt x="1520825" y="889000"/>
                  <a:pt x="2447925" y="784225"/>
                  <a:pt x="3028950" y="800100"/>
                </a:cubicBezTo>
                <a:cubicBezTo>
                  <a:pt x="3609975" y="815975"/>
                  <a:pt x="4203700" y="819150"/>
                  <a:pt x="4533900" y="914400"/>
                </a:cubicBezTo>
                <a:cubicBezTo>
                  <a:pt x="4864100" y="1009650"/>
                  <a:pt x="4937125" y="1190625"/>
                  <a:pt x="5010150" y="13716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2555776" y="3645024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3203848" y="4149080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3826768" y="437996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4499992" y="4365104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868144" y="443711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148064" y="4437112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2266950" y="2606675"/>
            <a:ext cx="4467225" cy="1717675"/>
          </a:xfrm>
          <a:custGeom>
            <a:avLst/>
            <a:gdLst>
              <a:gd name="connsiteX0" fmla="*/ 0 w 4467225"/>
              <a:gd name="connsiteY0" fmla="*/ 803275 h 1717675"/>
              <a:gd name="connsiteX1" fmla="*/ 152400 w 4467225"/>
              <a:gd name="connsiteY1" fmla="*/ 327025 h 1717675"/>
              <a:gd name="connsiteX2" fmla="*/ 609600 w 4467225"/>
              <a:gd name="connsiteY2" fmla="*/ 79375 h 1717675"/>
              <a:gd name="connsiteX3" fmla="*/ 1771650 w 4467225"/>
              <a:gd name="connsiteY3" fmla="*/ 79375 h 1717675"/>
              <a:gd name="connsiteX4" fmla="*/ 2552700 w 4467225"/>
              <a:gd name="connsiteY4" fmla="*/ 22225 h 1717675"/>
              <a:gd name="connsiteX5" fmla="*/ 3486150 w 4467225"/>
              <a:gd name="connsiteY5" fmla="*/ 79375 h 1717675"/>
              <a:gd name="connsiteX6" fmla="*/ 3771900 w 4467225"/>
              <a:gd name="connsiteY6" fmla="*/ 498475 h 1717675"/>
              <a:gd name="connsiteX7" fmla="*/ 4114800 w 4467225"/>
              <a:gd name="connsiteY7" fmla="*/ 879475 h 1717675"/>
              <a:gd name="connsiteX8" fmla="*/ 4419600 w 4467225"/>
              <a:gd name="connsiteY8" fmla="*/ 1355725 h 1717675"/>
              <a:gd name="connsiteX9" fmla="*/ 4400550 w 4467225"/>
              <a:gd name="connsiteY9" fmla="*/ 1717675 h 1717675"/>
              <a:gd name="connsiteX10" fmla="*/ 4400550 w 4467225"/>
              <a:gd name="connsiteY10" fmla="*/ 1717675 h 1717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467225" h="1717675">
                <a:moveTo>
                  <a:pt x="0" y="803275"/>
                </a:moveTo>
                <a:cubicBezTo>
                  <a:pt x="25400" y="625475"/>
                  <a:pt x="50800" y="447675"/>
                  <a:pt x="152400" y="327025"/>
                </a:cubicBezTo>
                <a:cubicBezTo>
                  <a:pt x="254000" y="206375"/>
                  <a:pt x="339725" y="120650"/>
                  <a:pt x="609600" y="79375"/>
                </a:cubicBezTo>
                <a:cubicBezTo>
                  <a:pt x="879475" y="38100"/>
                  <a:pt x="1447800" y="88900"/>
                  <a:pt x="1771650" y="79375"/>
                </a:cubicBezTo>
                <a:cubicBezTo>
                  <a:pt x="2095500" y="69850"/>
                  <a:pt x="2266950" y="22225"/>
                  <a:pt x="2552700" y="22225"/>
                </a:cubicBezTo>
                <a:cubicBezTo>
                  <a:pt x="2838450" y="22225"/>
                  <a:pt x="3282950" y="0"/>
                  <a:pt x="3486150" y="79375"/>
                </a:cubicBezTo>
                <a:cubicBezTo>
                  <a:pt x="3689350" y="158750"/>
                  <a:pt x="3667125" y="365125"/>
                  <a:pt x="3771900" y="498475"/>
                </a:cubicBezTo>
                <a:cubicBezTo>
                  <a:pt x="3876675" y="631825"/>
                  <a:pt x="4006850" y="736600"/>
                  <a:pt x="4114800" y="879475"/>
                </a:cubicBezTo>
                <a:cubicBezTo>
                  <a:pt x="4222750" y="1022350"/>
                  <a:pt x="4371975" y="1216025"/>
                  <a:pt x="4419600" y="1355725"/>
                </a:cubicBezTo>
                <a:cubicBezTo>
                  <a:pt x="4467225" y="1495425"/>
                  <a:pt x="4400550" y="1717675"/>
                  <a:pt x="4400550" y="1717675"/>
                </a:cubicBezTo>
                <a:lnTo>
                  <a:pt x="4400550" y="1717675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>
            <a:off x="1907704" y="3933056"/>
            <a:ext cx="4762500" cy="1155700"/>
          </a:xfrm>
          <a:custGeom>
            <a:avLst/>
            <a:gdLst>
              <a:gd name="connsiteX0" fmla="*/ 4762500 w 4762500"/>
              <a:gd name="connsiteY0" fmla="*/ 374650 h 1155700"/>
              <a:gd name="connsiteX1" fmla="*/ 4610100 w 4762500"/>
              <a:gd name="connsiteY1" fmla="*/ 774700 h 1155700"/>
              <a:gd name="connsiteX2" fmla="*/ 4267200 w 4762500"/>
              <a:gd name="connsiteY2" fmla="*/ 812800 h 1155700"/>
              <a:gd name="connsiteX3" fmla="*/ 1905000 w 4762500"/>
              <a:gd name="connsiteY3" fmla="*/ 755650 h 1155700"/>
              <a:gd name="connsiteX4" fmla="*/ 1485900 w 4762500"/>
              <a:gd name="connsiteY4" fmla="*/ 508000 h 1155700"/>
              <a:gd name="connsiteX5" fmla="*/ 1085850 w 4762500"/>
              <a:gd name="connsiteY5" fmla="*/ 165100 h 1155700"/>
              <a:gd name="connsiteX6" fmla="*/ 419100 w 4762500"/>
              <a:gd name="connsiteY6" fmla="*/ 165100 h 1155700"/>
              <a:gd name="connsiteX7" fmla="*/ 0 w 4762500"/>
              <a:gd name="connsiteY7" fmla="*/ 1155700 h 1155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62500" h="1155700">
                <a:moveTo>
                  <a:pt x="4762500" y="374650"/>
                </a:moveTo>
                <a:cubicBezTo>
                  <a:pt x="4727575" y="538162"/>
                  <a:pt x="4692650" y="701675"/>
                  <a:pt x="4610100" y="774700"/>
                </a:cubicBezTo>
                <a:cubicBezTo>
                  <a:pt x="4527550" y="847725"/>
                  <a:pt x="4718050" y="815975"/>
                  <a:pt x="4267200" y="812800"/>
                </a:cubicBezTo>
                <a:cubicBezTo>
                  <a:pt x="3816350" y="809625"/>
                  <a:pt x="2368550" y="806450"/>
                  <a:pt x="1905000" y="755650"/>
                </a:cubicBezTo>
                <a:cubicBezTo>
                  <a:pt x="1441450" y="704850"/>
                  <a:pt x="1622425" y="606425"/>
                  <a:pt x="1485900" y="508000"/>
                </a:cubicBezTo>
                <a:cubicBezTo>
                  <a:pt x="1349375" y="409575"/>
                  <a:pt x="1263650" y="222250"/>
                  <a:pt x="1085850" y="165100"/>
                </a:cubicBezTo>
                <a:cubicBezTo>
                  <a:pt x="908050" y="107950"/>
                  <a:pt x="600075" y="0"/>
                  <a:pt x="419100" y="165100"/>
                </a:cubicBezTo>
                <a:cubicBezTo>
                  <a:pt x="238125" y="330200"/>
                  <a:pt x="119062" y="742950"/>
                  <a:pt x="0" y="115570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3635896" y="5842337"/>
            <a:ext cx="27429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Мышка</a:t>
            </a:r>
            <a:endParaRPr lang="ru-RU" sz="6000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1115616" y="5157192"/>
            <a:ext cx="684076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в5 – н6 – 5 и 5 - в6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3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4000"/>
                            </p:stCondLst>
                            <p:childTnLst>
                              <p:par>
                                <p:cTn id="78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0"/>
                            </p:stCondLst>
                            <p:childTnLst>
                              <p:par>
                                <p:cTn id="8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  <p:bldP spid="20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5842337"/>
            <a:ext cx="274293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Мышка</a:t>
            </a:r>
            <a:endParaRPr lang="ru-RU" sz="6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692696"/>
            <a:ext cx="283122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Хвостик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23928" y="1844824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1844824"/>
            <a:ext cx="540000" cy="540000"/>
          </a:xfrm>
          <a:prstGeom prst="rect">
            <a:avLst/>
          </a:prstGeom>
          <a:solidFill>
            <a:srgbClr val="00B0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/>
          <p:cNvSpPr/>
          <p:nvPr/>
        </p:nvSpPr>
        <p:spPr>
          <a:xfrm>
            <a:off x="2838450" y="2009775"/>
            <a:ext cx="1743075" cy="4010025"/>
          </a:xfrm>
          <a:custGeom>
            <a:avLst/>
            <a:gdLst>
              <a:gd name="connsiteX0" fmla="*/ 1028700 w 1743075"/>
              <a:gd name="connsiteY0" fmla="*/ 66675 h 4010025"/>
              <a:gd name="connsiteX1" fmla="*/ 514350 w 1743075"/>
              <a:gd name="connsiteY1" fmla="*/ 66675 h 4010025"/>
              <a:gd name="connsiteX2" fmla="*/ 57150 w 1743075"/>
              <a:gd name="connsiteY2" fmla="*/ 466725 h 4010025"/>
              <a:gd name="connsiteX3" fmla="*/ 857250 w 1743075"/>
              <a:gd name="connsiteY3" fmla="*/ 828675 h 4010025"/>
              <a:gd name="connsiteX4" fmla="*/ 1600200 w 1743075"/>
              <a:gd name="connsiteY4" fmla="*/ 790575 h 4010025"/>
              <a:gd name="connsiteX5" fmla="*/ 1714500 w 1743075"/>
              <a:gd name="connsiteY5" fmla="*/ 1571625 h 4010025"/>
              <a:gd name="connsiteX6" fmla="*/ 1695450 w 1743075"/>
              <a:gd name="connsiteY6" fmla="*/ 4010025 h 401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3075" h="4010025">
                <a:moveTo>
                  <a:pt x="1028700" y="66675"/>
                </a:moveTo>
                <a:cubicBezTo>
                  <a:pt x="852487" y="33337"/>
                  <a:pt x="676275" y="0"/>
                  <a:pt x="514350" y="66675"/>
                </a:cubicBezTo>
                <a:cubicBezTo>
                  <a:pt x="352425" y="133350"/>
                  <a:pt x="0" y="339725"/>
                  <a:pt x="57150" y="466725"/>
                </a:cubicBezTo>
                <a:cubicBezTo>
                  <a:pt x="114300" y="593725"/>
                  <a:pt x="600075" y="774700"/>
                  <a:pt x="857250" y="828675"/>
                </a:cubicBezTo>
                <a:cubicBezTo>
                  <a:pt x="1114425" y="882650"/>
                  <a:pt x="1457325" y="666750"/>
                  <a:pt x="1600200" y="790575"/>
                </a:cubicBezTo>
                <a:cubicBezTo>
                  <a:pt x="1743075" y="914400"/>
                  <a:pt x="1698625" y="1035050"/>
                  <a:pt x="1714500" y="1571625"/>
                </a:cubicBezTo>
                <a:cubicBezTo>
                  <a:pt x="1730375" y="2108200"/>
                  <a:pt x="1712912" y="3059112"/>
                  <a:pt x="1695450" y="401002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 flipH="1">
            <a:off x="4427984" y="1916832"/>
            <a:ext cx="1743075" cy="4010025"/>
          </a:xfrm>
          <a:custGeom>
            <a:avLst/>
            <a:gdLst>
              <a:gd name="connsiteX0" fmla="*/ 1028700 w 1743075"/>
              <a:gd name="connsiteY0" fmla="*/ 66675 h 4010025"/>
              <a:gd name="connsiteX1" fmla="*/ 514350 w 1743075"/>
              <a:gd name="connsiteY1" fmla="*/ 66675 h 4010025"/>
              <a:gd name="connsiteX2" fmla="*/ 57150 w 1743075"/>
              <a:gd name="connsiteY2" fmla="*/ 466725 h 4010025"/>
              <a:gd name="connsiteX3" fmla="*/ 857250 w 1743075"/>
              <a:gd name="connsiteY3" fmla="*/ 828675 h 4010025"/>
              <a:gd name="connsiteX4" fmla="*/ 1600200 w 1743075"/>
              <a:gd name="connsiteY4" fmla="*/ 790575 h 4010025"/>
              <a:gd name="connsiteX5" fmla="*/ 1714500 w 1743075"/>
              <a:gd name="connsiteY5" fmla="*/ 1571625 h 4010025"/>
              <a:gd name="connsiteX6" fmla="*/ 1695450 w 1743075"/>
              <a:gd name="connsiteY6" fmla="*/ 4010025 h 401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43075" h="4010025">
                <a:moveTo>
                  <a:pt x="1028700" y="66675"/>
                </a:moveTo>
                <a:cubicBezTo>
                  <a:pt x="852487" y="33337"/>
                  <a:pt x="676275" y="0"/>
                  <a:pt x="514350" y="66675"/>
                </a:cubicBezTo>
                <a:cubicBezTo>
                  <a:pt x="352425" y="133350"/>
                  <a:pt x="0" y="339725"/>
                  <a:pt x="57150" y="466725"/>
                </a:cubicBezTo>
                <a:cubicBezTo>
                  <a:pt x="114300" y="593725"/>
                  <a:pt x="600075" y="774700"/>
                  <a:pt x="857250" y="828675"/>
                </a:cubicBezTo>
                <a:cubicBezTo>
                  <a:pt x="1114425" y="882650"/>
                  <a:pt x="1457325" y="666750"/>
                  <a:pt x="1600200" y="790575"/>
                </a:cubicBezTo>
                <a:cubicBezTo>
                  <a:pt x="1743075" y="914400"/>
                  <a:pt x="1698625" y="1035050"/>
                  <a:pt x="1714500" y="1571625"/>
                </a:cubicBezTo>
                <a:cubicBezTo>
                  <a:pt x="1730375" y="2108200"/>
                  <a:pt x="1712912" y="3059112"/>
                  <a:pt x="1695450" y="401002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211960" y="3645024"/>
            <a:ext cx="540000" cy="5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211960" y="3068960"/>
            <a:ext cx="540000" cy="5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211960" y="4725144"/>
            <a:ext cx="540000" cy="5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211960" y="4149080"/>
            <a:ext cx="540000" cy="5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508104" y="3645024"/>
            <a:ext cx="540000" cy="54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084168" y="3356992"/>
            <a:ext cx="197842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23-25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4518025" y="3352800"/>
            <a:ext cx="508000" cy="2806700"/>
          </a:xfrm>
          <a:custGeom>
            <a:avLst/>
            <a:gdLst>
              <a:gd name="connsiteX0" fmla="*/ 15875 w 508000"/>
              <a:gd name="connsiteY0" fmla="*/ 2590800 h 2806700"/>
              <a:gd name="connsiteX1" fmla="*/ 53975 w 508000"/>
              <a:gd name="connsiteY1" fmla="*/ 2800350 h 2806700"/>
              <a:gd name="connsiteX2" fmla="*/ 339725 w 508000"/>
              <a:gd name="connsiteY2" fmla="*/ 2628900 h 2806700"/>
              <a:gd name="connsiteX3" fmla="*/ 492125 w 508000"/>
              <a:gd name="connsiteY3" fmla="*/ 2114550 h 2806700"/>
              <a:gd name="connsiteX4" fmla="*/ 434975 w 508000"/>
              <a:gd name="connsiteY4" fmla="*/ 1600200 h 2806700"/>
              <a:gd name="connsiteX5" fmla="*/ 92075 w 508000"/>
              <a:gd name="connsiteY5" fmla="*/ 1390650 h 2806700"/>
              <a:gd name="connsiteX6" fmla="*/ 34925 w 508000"/>
              <a:gd name="connsiteY6" fmla="*/ 1085850 h 2806700"/>
              <a:gd name="connsiteX7" fmla="*/ 34925 w 508000"/>
              <a:gd name="connsiteY7" fmla="*/ 590550 h 2806700"/>
              <a:gd name="connsiteX8" fmla="*/ 73025 w 508000"/>
              <a:gd name="connsiteY8" fmla="*/ 0 h 280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00" h="2806700">
                <a:moveTo>
                  <a:pt x="15875" y="2590800"/>
                </a:moveTo>
                <a:cubicBezTo>
                  <a:pt x="7937" y="2692400"/>
                  <a:pt x="0" y="2794000"/>
                  <a:pt x="53975" y="2800350"/>
                </a:cubicBezTo>
                <a:cubicBezTo>
                  <a:pt x="107950" y="2806700"/>
                  <a:pt x="266700" y="2743200"/>
                  <a:pt x="339725" y="2628900"/>
                </a:cubicBezTo>
                <a:cubicBezTo>
                  <a:pt x="412750" y="2514600"/>
                  <a:pt x="476250" y="2286000"/>
                  <a:pt x="492125" y="2114550"/>
                </a:cubicBezTo>
                <a:cubicBezTo>
                  <a:pt x="508000" y="1943100"/>
                  <a:pt x="501650" y="1720850"/>
                  <a:pt x="434975" y="1600200"/>
                </a:cubicBezTo>
                <a:cubicBezTo>
                  <a:pt x="368300" y="1479550"/>
                  <a:pt x="158750" y="1476375"/>
                  <a:pt x="92075" y="1390650"/>
                </a:cubicBezTo>
                <a:cubicBezTo>
                  <a:pt x="25400" y="1304925"/>
                  <a:pt x="44450" y="1219200"/>
                  <a:pt x="34925" y="1085850"/>
                </a:cubicBezTo>
                <a:cubicBezTo>
                  <a:pt x="25400" y="952500"/>
                  <a:pt x="28575" y="771525"/>
                  <a:pt x="34925" y="590550"/>
                </a:cubicBezTo>
                <a:cubicBezTo>
                  <a:pt x="41275" y="409575"/>
                  <a:pt x="57150" y="204787"/>
                  <a:pt x="73025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 flipH="1">
            <a:off x="3995936" y="3284984"/>
            <a:ext cx="508000" cy="2808312"/>
          </a:xfrm>
          <a:custGeom>
            <a:avLst/>
            <a:gdLst>
              <a:gd name="connsiteX0" fmla="*/ 15875 w 508000"/>
              <a:gd name="connsiteY0" fmla="*/ 2590800 h 2806700"/>
              <a:gd name="connsiteX1" fmla="*/ 53975 w 508000"/>
              <a:gd name="connsiteY1" fmla="*/ 2800350 h 2806700"/>
              <a:gd name="connsiteX2" fmla="*/ 339725 w 508000"/>
              <a:gd name="connsiteY2" fmla="*/ 2628900 h 2806700"/>
              <a:gd name="connsiteX3" fmla="*/ 492125 w 508000"/>
              <a:gd name="connsiteY3" fmla="*/ 2114550 h 2806700"/>
              <a:gd name="connsiteX4" fmla="*/ 434975 w 508000"/>
              <a:gd name="connsiteY4" fmla="*/ 1600200 h 2806700"/>
              <a:gd name="connsiteX5" fmla="*/ 92075 w 508000"/>
              <a:gd name="connsiteY5" fmla="*/ 1390650 h 2806700"/>
              <a:gd name="connsiteX6" fmla="*/ 34925 w 508000"/>
              <a:gd name="connsiteY6" fmla="*/ 1085850 h 2806700"/>
              <a:gd name="connsiteX7" fmla="*/ 34925 w 508000"/>
              <a:gd name="connsiteY7" fmla="*/ 590550 h 2806700"/>
              <a:gd name="connsiteX8" fmla="*/ 73025 w 508000"/>
              <a:gd name="connsiteY8" fmla="*/ 0 h 280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000" h="2806700">
                <a:moveTo>
                  <a:pt x="15875" y="2590800"/>
                </a:moveTo>
                <a:cubicBezTo>
                  <a:pt x="7937" y="2692400"/>
                  <a:pt x="0" y="2794000"/>
                  <a:pt x="53975" y="2800350"/>
                </a:cubicBezTo>
                <a:cubicBezTo>
                  <a:pt x="107950" y="2806700"/>
                  <a:pt x="266700" y="2743200"/>
                  <a:pt x="339725" y="2628900"/>
                </a:cubicBezTo>
                <a:cubicBezTo>
                  <a:pt x="412750" y="2514600"/>
                  <a:pt x="476250" y="2286000"/>
                  <a:pt x="492125" y="2114550"/>
                </a:cubicBezTo>
                <a:cubicBezTo>
                  <a:pt x="508000" y="1943100"/>
                  <a:pt x="501650" y="1720850"/>
                  <a:pt x="434975" y="1600200"/>
                </a:cubicBezTo>
                <a:cubicBezTo>
                  <a:pt x="368300" y="1479550"/>
                  <a:pt x="158750" y="1476375"/>
                  <a:pt x="92075" y="1390650"/>
                </a:cubicBezTo>
                <a:cubicBezTo>
                  <a:pt x="25400" y="1304925"/>
                  <a:pt x="44450" y="1219200"/>
                  <a:pt x="34925" y="1085850"/>
                </a:cubicBezTo>
                <a:cubicBezTo>
                  <a:pt x="25400" y="952500"/>
                  <a:pt x="28575" y="771525"/>
                  <a:pt x="34925" y="590550"/>
                </a:cubicBezTo>
                <a:cubicBezTo>
                  <a:pt x="41275" y="409575"/>
                  <a:pt x="57150" y="204787"/>
                  <a:pt x="73025" y="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3" y="1023938"/>
            <a:ext cx="7686675" cy="481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4581128"/>
            <a:ext cx="5343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4"/>
          <p:cNvSpPr>
            <a:spLocks noChangeArrowheads="1"/>
          </p:cNvSpPr>
          <p:nvPr/>
        </p:nvSpPr>
        <p:spPr bwMode="auto">
          <a:xfrm>
            <a:off x="3347864" y="4869160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3923928" y="4869160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4499992" y="4869160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5076056" y="4869160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4067944" y="357301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3923928" y="2276872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4427984" y="2276872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4572000" y="357301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5148064" y="357301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3491880" y="357301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5004048" y="2276872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3491880" y="119675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4139952" y="1196752"/>
            <a:ext cx="540000" cy="54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4788024" y="1196752"/>
            <a:ext cx="540000" cy="54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03848" y="1484784"/>
            <a:ext cx="302433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олилиния 5"/>
          <p:cNvSpPr/>
          <p:nvPr/>
        </p:nvSpPr>
        <p:spPr>
          <a:xfrm>
            <a:off x="2915816" y="1412776"/>
            <a:ext cx="3978234" cy="1173678"/>
          </a:xfrm>
          <a:custGeom>
            <a:avLst/>
            <a:gdLst>
              <a:gd name="connsiteX0" fmla="*/ 3289465 w 3978234"/>
              <a:gd name="connsiteY0" fmla="*/ 47501 h 1173678"/>
              <a:gd name="connsiteX1" fmla="*/ 3906982 w 3978234"/>
              <a:gd name="connsiteY1" fmla="*/ 130629 h 1173678"/>
              <a:gd name="connsiteX2" fmla="*/ 3716976 w 3978234"/>
              <a:gd name="connsiteY2" fmla="*/ 831273 h 1173678"/>
              <a:gd name="connsiteX3" fmla="*/ 2553195 w 3978234"/>
              <a:gd name="connsiteY3" fmla="*/ 1128156 h 1173678"/>
              <a:gd name="connsiteX4" fmla="*/ 890649 w 3978234"/>
              <a:gd name="connsiteY4" fmla="*/ 1104405 h 1173678"/>
              <a:gd name="connsiteX5" fmla="*/ 0 w 3978234"/>
              <a:gd name="connsiteY5" fmla="*/ 1116280 h 117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78234" h="1173678">
                <a:moveTo>
                  <a:pt x="3289465" y="47501"/>
                </a:moveTo>
                <a:cubicBezTo>
                  <a:pt x="3562597" y="23750"/>
                  <a:pt x="3835730" y="0"/>
                  <a:pt x="3906982" y="130629"/>
                </a:cubicBezTo>
                <a:cubicBezTo>
                  <a:pt x="3978234" y="261258"/>
                  <a:pt x="3942607" y="665018"/>
                  <a:pt x="3716976" y="831273"/>
                </a:cubicBezTo>
                <a:cubicBezTo>
                  <a:pt x="3491345" y="997528"/>
                  <a:pt x="3024249" y="1082634"/>
                  <a:pt x="2553195" y="1128156"/>
                </a:cubicBezTo>
                <a:cubicBezTo>
                  <a:pt x="2082141" y="1173678"/>
                  <a:pt x="890649" y="1104405"/>
                  <a:pt x="890649" y="1104405"/>
                </a:cubicBezTo>
                <a:lnTo>
                  <a:pt x="0" y="1116280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147455" y="1391392"/>
            <a:ext cx="4134592" cy="1494312"/>
          </a:xfrm>
          <a:custGeom>
            <a:avLst/>
            <a:gdLst>
              <a:gd name="connsiteX0" fmla="*/ 1094509 w 4134592"/>
              <a:gd name="connsiteY0" fmla="*/ 81148 h 1494312"/>
              <a:gd name="connsiteX1" fmla="*/ 405740 w 4134592"/>
              <a:gd name="connsiteY1" fmla="*/ 104899 h 1494312"/>
              <a:gd name="connsiteX2" fmla="*/ 476992 w 4134592"/>
              <a:gd name="connsiteY2" fmla="*/ 710540 h 1494312"/>
              <a:gd name="connsiteX3" fmla="*/ 3267693 w 4134592"/>
              <a:gd name="connsiteY3" fmla="*/ 1351808 h 1494312"/>
              <a:gd name="connsiteX4" fmla="*/ 4134592 w 4134592"/>
              <a:gd name="connsiteY4" fmla="*/ 1494312 h 1494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4592" h="1494312">
                <a:moveTo>
                  <a:pt x="1094509" y="81148"/>
                </a:moveTo>
                <a:cubicBezTo>
                  <a:pt x="801584" y="40574"/>
                  <a:pt x="508659" y="0"/>
                  <a:pt x="405740" y="104899"/>
                </a:cubicBezTo>
                <a:cubicBezTo>
                  <a:pt x="302821" y="209798"/>
                  <a:pt x="0" y="502722"/>
                  <a:pt x="476992" y="710540"/>
                </a:cubicBezTo>
                <a:cubicBezTo>
                  <a:pt x="953984" y="918358"/>
                  <a:pt x="2658093" y="1221179"/>
                  <a:pt x="3267693" y="1351808"/>
                </a:cubicBezTo>
                <a:cubicBezTo>
                  <a:pt x="3877293" y="1482437"/>
                  <a:pt x="4005942" y="1488374"/>
                  <a:pt x="4134592" y="1494312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995055" y="2885704"/>
            <a:ext cx="5128160" cy="1745673"/>
          </a:xfrm>
          <a:custGeom>
            <a:avLst/>
            <a:gdLst>
              <a:gd name="connsiteX0" fmla="*/ 4191989 w 5128160"/>
              <a:gd name="connsiteY0" fmla="*/ 0 h 1745673"/>
              <a:gd name="connsiteX1" fmla="*/ 4892633 w 5128160"/>
              <a:gd name="connsiteY1" fmla="*/ 201880 h 1745673"/>
              <a:gd name="connsiteX2" fmla="*/ 4595750 w 5128160"/>
              <a:gd name="connsiteY2" fmla="*/ 926275 h 1745673"/>
              <a:gd name="connsiteX3" fmla="*/ 1698171 w 5128160"/>
              <a:gd name="connsiteY3" fmla="*/ 1033153 h 1745673"/>
              <a:gd name="connsiteX4" fmla="*/ 0 w 5128160"/>
              <a:gd name="connsiteY4" fmla="*/ 1745673 h 174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8160" h="1745673">
                <a:moveTo>
                  <a:pt x="4191989" y="0"/>
                </a:moveTo>
                <a:cubicBezTo>
                  <a:pt x="4508664" y="23750"/>
                  <a:pt x="4825340" y="47501"/>
                  <a:pt x="4892633" y="201880"/>
                </a:cubicBezTo>
                <a:cubicBezTo>
                  <a:pt x="4959926" y="356259"/>
                  <a:pt x="5128160" y="787730"/>
                  <a:pt x="4595750" y="926275"/>
                </a:cubicBezTo>
                <a:cubicBezTo>
                  <a:pt x="4063340" y="1064821"/>
                  <a:pt x="2464129" y="896587"/>
                  <a:pt x="1698171" y="1033153"/>
                </a:cubicBezTo>
                <a:cubicBezTo>
                  <a:pt x="932213" y="1169719"/>
                  <a:pt x="466106" y="1457696"/>
                  <a:pt x="0" y="174567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1244930" y="2497776"/>
            <a:ext cx="5963392" cy="2026723"/>
          </a:xfrm>
          <a:custGeom>
            <a:avLst/>
            <a:gdLst>
              <a:gd name="connsiteX0" fmla="*/ 1688275 w 5963392"/>
              <a:gd name="connsiteY0" fmla="*/ 31668 h 2026723"/>
              <a:gd name="connsiteX1" fmla="*/ 904504 w 5963392"/>
              <a:gd name="connsiteY1" fmla="*/ 43543 h 2026723"/>
              <a:gd name="connsiteX2" fmla="*/ 393865 w 5963392"/>
              <a:gd name="connsiteY2" fmla="*/ 292925 h 2026723"/>
              <a:gd name="connsiteX3" fmla="*/ 441366 w 5963392"/>
              <a:gd name="connsiteY3" fmla="*/ 779814 h 2026723"/>
              <a:gd name="connsiteX4" fmla="*/ 3042062 w 5963392"/>
              <a:gd name="connsiteY4" fmla="*/ 1373580 h 2026723"/>
              <a:gd name="connsiteX5" fmla="*/ 4075215 w 5963392"/>
              <a:gd name="connsiteY5" fmla="*/ 1456707 h 2026723"/>
              <a:gd name="connsiteX6" fmla="*/ 5524005 w 5963392"/>
              <a:gd name="connsiteY6" fmla="*/ 1694214 h 2026723"/>
              <a:gd name="connsiteX7" fmla="*/ 5963392 w 5963392"/>
              <a:gd name="connsiteY7" fmla="*/ 2026723 h 2026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3392" h="2026723">
                <a:moveTo>
                  <a:pt x="1688275" y="31668"/>
                </a:moveTo>
                <a:cubicBezTo>
                  <a:pt x="1404257" y="15834"/>
                  <a:pt x="1120239" y="0"/>
                  <a:pt x="904504" y="43543"/>
                </a:cubicBezTo>
                <a:cubicBezTo>
                  <a:pt x="688769" y="87086"/>
                  <a:pt x="471055" y="170213"/>
                  <a:pt x="393865" y="292925"/>
                </a:cubicBezTo>
                <a:cubicBezTo>
                  <a:pt x="316675" y="415637"/>
                  <a:pt x="0" y="599705"/>
                  <a:pt x="441366" y="779814"/>
                </a:cubicBezTo>
                <a:cubicBezTo>
                  <a:pt x="882732" y="959923"/>
                  <a:pt x="2436421" y="1260765"/>
                  <a:pt x="3042062" y="1373580"/>
                </a:cubicBezTo>
                <a:cubicBezTo>
                  <a:pt x="3647704" y="1486396"/>
                  <a:pt x="3661558" y="1403268"/>
                  <a:pt x="4075215" y="1456707"/>
                </a:cubicBezTo>
                <a:cubicBezTo>
                  <a:pt x="4488872" y="1510146"/>
                  <a:pt x="5209309" y="1599211"/>
                  <a:pt x="5524005" y="1694214"/>
                </a:cubicBezTo>
                <a:cubicBezTo>
                  <a:pt x="5838701" y="1789217"/>
                  <a:pt x="5901046" y="1907970"/>
                  <a:pt x="5963392" y="202672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99592" y="5934670"/>
            <a:ext cx="73448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Крокодил  на  леске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2006930" y="4488873"/>
            <a:ext cx="5314208" cy="676893"/>
          </a:xfrm>
          <a:custGeom>
            <a:avLst/>
            <a:gdLst>
              <a:gd name="connsiteX0" fmla="*/ 5189517 w 5314208"/>
              <a:gd name="connsiteY0" fmla="*/ 0 h 676893"/>
              <a:gd name="connsiteX1" fmla="*/ 5308270 w 5314208"/>
              <a:gd name="connsiteY1" fmla="*/ 332509 h 676893"/>
              <a:gd name="connsiteX2" fmla="*/ 5153891 w 5314208"/>
              <a:gd name="connsiteY2" fmla="*/ 605641 h 676893"/>
              <a:gd name="connsiteX3" fmla="*/ 4595751 w 5314208"/>
              <a:gd name="connsiteY3" fmla="*/ 593766 h 676893"/>
              <a:gd name="connsiteX4" fmla="*/ 0 w 5314208"/>
              <a:gd name="connsiteY4" fmla="*/ 676893 h 6768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14208" h="676893">
                <a:moveTo>
                  <a:pt x="5189517" y="0"/>
                </a:moveTo>
                <a:cubicBezTo>
                  <a:pt x="5251862" y="115784"/>
                  <a:pt x="5314208" y="231569"/>
                  <a:pt x="5308270" y="332509"/>
                </a:cubicBezTo>
                <a:cubicBezTo>
                  <a:pt x="5302332" y="433449"/>
                  <a:pt x="5272644" y="562098"/>
                  <a:pt x="5153891" y="605641"/>
                </a:cubicBezTo>
                <a:cubicBezTo>
                  <a:pt x="5035138" y="649184"/>
                  <a:pt x="4595751" y="593766"/>
                  <a:pt x="4595751" y="593766"/>
                </a:cubicBezTo>
                <a:lnTo>
                  <a:pt x="0" y="676893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1759527" y="4631377"/>
            <a:ext cx="5448795" cy="902524"/>
          </a:xfrm>
          <a:custGeom>
            <a:avLst/>
            <a:gdLst>
              <a:gd name="connsiteX0" fmla="*/ 247403 w 5448795"/>
              <a:gd name="connsiteY0" fmla="*/ 0 h 902524"/>
              <a:gd name="connsiteX1" fmla="*/ 81148 w 5448795"/>
              <a:gd name="connsiteY1" fmla="*/ 142504 h 902524"/>
              <a:gd name="connsiteX2" fmla="*/ 734291 w 5448795"/>
              <a:gd name="connsiteY2" fmla="*/ 356259 h 902524"/>
              <a:gd name="connsiteX3" fmla="*/ 2325585 w 5448795"/>
              <a:gd name="connsiteY3" fmla="*/ 641267 h 902524"/>
              <a:gd name="connsiteX4" fmla="*/ 4095008 w 5448795"/>
              <a:gd name="connsiteY4" fmla="*/ 581891 h 902524"/>
              <a:gd name="connsiteX5" fmla="*/ 5448795 w 5448795"/>
              <a:gd name="connsiteY5" fmla="*/ 902524 h 90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48795" h="902524">
                <a:moveTo>
                  <a:pt x="247403" y="0"/>
                </a:moveTo>
                <a:cubicBezTo>
                  <a:pt x="123701" y="41564"/>
                  <a:pt x="0" y="83128"/>
                  <a:pt x="81148" y="142504"/>
                </a:cubicBezTo>
                <a:cubicBezTo>
                  <a:pt x="162296" y="201880"/>
                  <a:pt x="360218" y="273132"/>
                  <a:pt x="734291" y="356259"/>
                </a:cubicBezTo>
                <a:cubicBezTo>
                  <a:pt x="1108364" y="439386"/>
                  <a:pt x="1765466" y="603662"/>
                  <a:pt x="2325585" y="641267"/>
                </a:cubicBezTo>
                <a:cubicBezTo>
                  <a:pt x="2885704" y="678872"/>
                  <a:pt x="3574473" y="538348"/>
                  <a:pt x="4095008" y="581891"/>
                </a:cubicBezTo>
                <a:cubicBezTo>
                  <a:pt x="4615543" y="625434"/>
                  <a:pt x="5032169" y="763979"/>
                  <a:pt x="5448795" y="90252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0"/>
                            </p:stCondLst>
                            <p:childTnLst>
                              <p:par>
                                <p:cTn id="1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3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000"/>
                            </p:stCondLst>
                            <p:childTnLst>
                              <p:par>
                                <p:cTn id="7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4" grpId="0" animBg="1"/>
      <p:bldP spid="23" grpId="0" animBg="1"/>
      <p:bldP spid="22" grpId="0" animBg="1"/>
      <p:bldP spid="17" grpId="0" animBg="1"/>
      <p:bldP spid="16" grpId="0" animBg="1"/>
      <p:bldP spid="1028" grpId="0" animBg="1"/>
      <p:bldP spid="12" grpId="0" animBg="1"/>
      <p:bldP spid="11" grpId="0" animBg="1"/>
      <p:bldP spid="19" grpId="0" animBg="1"/>
      <p:bldP spid="15" grpId="0" animBg="1"/>
      <p:bldP spid="6" grpId="0" animBg="1"/>
      <p:bldP spid="9" grpId="0" animBg="1"/>
      <p:bldP spid="10" grpId="0" animBg="1"/>
      <p:bldP spid="14" grpId="0" animBg="1"/>
      <p:bldP spid="21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val 4"/>
          <p:cNvSpPr>
            <a:spLocks noChangeArrowheads="1"/>
          </p:cNvSpPr>
          <p:nvPr/>
        </p:nvSpPr>
        <p:spPr bwMode="auto">
          <a:xfrm>
            <a:off x="3059832" y="5229200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Oval 4"/>
          <p:cNvSpPr>
            <a:spLocks noChangeArrowheads="1"/>
          </p:cNvSpPr>
          <p:nvPr/>
        </p:nvSpPr>
        <p:spPr bwMode="auto">
          <a:xfrm>
            <a:off x="3635896" y="5229200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Oval 4"/>
          <p:cNvSpPr>
            <a:spLocks noChangeArrowheads="1"/>
          </p:cNvSpPr>
          <p:nvPr/>
        </p:nvSpPr>
        <p:spPr bwMode="auto">
          <a:xfrm>
            <a:off x="4211960" y="5157192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Oval 4"/>
          <p:cNvSpPr>
            <a:spLocks noChangeArrowheads="1"/>
          </p:cNvSpPr>
          <p:nvPr/>
        </p:nvSpPr>
        <p:spPr bwMode="auto">
          <a:xfrm>
            <a:off x="4788024" y="5085184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5436096" y="5013176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8" name="Oval 3"/>
          <p:cNvSpPr>
            <a:spLocks noChangeArrowheads="1"/>
          </p:cNvSpPr>
          <p:nvPr/>
        </p:nvSpPr>
        <p:spPr bwMode="auto">
          <a:xfrm>
            <a:off x="3419872" y="357301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Oval 3"/>
          <p:cNvSpPr>
            <a:spLocks noChangeArrowheads="1"/>
          </p:cNvSpPr>
          <p:nvPr/>
        </p:nvSpPr>
        <p:spPr bwMode="auto">
          <a:xfrm>
            <a:off x="4067944" y="357301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Oval 3"/>
          <p:cNvSpPr>
            <a:spLocks noChangeArrowheads="1"/>
          </p:cNvSpPr>
          <p:nvPr/>
        </p:nvSpPr>
        <p:spPr bwMode="auto">
          <a:xfrm>
            <a:off x="4644008" y="357301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Oval 3"/>
          <p:cNvSpPr>
            <a:spLocks noChangeArrowheads="1"/>
          </p:cNvSpPr>
          <p:nvPr/>
        </p:nvSpPr>
        <p:spPr bwMode="auto">
          <a:xfrm>
            <a:off x="5220072" y="357301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5292080" y="414908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4644008" y="4221088"/>
            <a:ext cx="539750" cy="5397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4139952" y="4221088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3635896" y="4221088"/>
            <a:ext cx="539750" cy="5397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Oval 4"/>
          <p:cNvSpPr>
            <a:spLocks noChangeArrowheads="1"/>
          </p:cNvSpPr>
          <p:nvPr/>
        </p:nvSpPr>
        <p:spPr bwMode="auto">
          <a:xfrm>
            <a:off x="3059832" y="4221088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3995936" y="299695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3923928" y="191683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4427984" y="198884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4572000" y="299695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5148064" y="306896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3347864" y="299695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3419872" y="191683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4932040" y="198884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50" name="Oval 2"/>
          <p:cNvSpPr>
            <a:spLocks noChangeArrowheads="1"/>
          </p:cNvSpPr>
          <p:nvPr/>
        </p:nvSpPr>
        <p:spPr bwMode="auto">
          <a:xfrm>
            <a:off x="3563888" y="90872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4067944" y="908720"/>
            <a:ext cx="540000" cy="54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4572000" y="908720"/>
            <a:ext cx="540000" cy="54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843808" y="5934670"/>
            <a:ext cx="3154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Крокодил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1331640" y="4581128"/>
            <a:ext cx="5488380" cy="1223158"/>
          </a:xfrm>
          <a:custGeom>
            <a:avLst/>
            <a:gdLst>
              <a:gd name="connsiteX0" fmla="*/ 5284520 w 5488380"/>
              <a:gd name="connsiteY0" fmla="*/ 0 h 1223158"/>
              <a:gd name="connsiteX1" fmla="*/ 5391398 w 5488380"/>
              <a:gd name="connsiteY1" fmla="*/ 190005 h 1223158"/>
              <a:gd name="connsiteX2" fmla="*/ 5391398 w 5488380"/>
              <a:gd name="connsiteY2" fmla="*/ 546265 h 1223158"/>
              <a:gd name="connsiteX3" fmla="*/ 4809507 w 5488380"/>
              <a:gd name="connsiteY3" fmla="*/ 653143 h 1223158"/>
              <a:gd name="connsiteX4" fmla="*/ 0 w 5488380"/>
              <a:gd name="connsiteY4" fmla="*/ 1223158 h 1223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88380" h="1223158">
                <a:moveTo>
                  <a:pt x="5284520" y="0"/>
                </a:moveTo>
                <a:cubicBezTo>
                  <a:pt x="5329052" y="49480"/>
                  <a:pt x="5373585" y="98961"/>
                  <a:pt x="5391398" y="190005"/>
                </a:cubicBezTo>
                <a:cubicBezTo>
                  <a:pt x="5409211" y="281049"/>
                  <a:pt x="5488380" y="469075"/>
                  <a:pt x="5391398" y="546265"/>
                </a:cubicBezTo>
                <a:cubicBezTo>
                  <a:pt x="5294416" y="623455"/>
                  <a:pt x="4809507" y="653143"/>
                  <a:pt x="4809507" y="653143"/>
                </a:cubicBezTo>
                <a:lnTo>
                  <a:pt x="0" y="1223158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2051720" y="4509120"/>
            <a:ext cx="5852556" cy="1080120"/>
          </a:xfrm>
          <a:custGeom>
            <a:avLst/>
            <a:gdLst>
              <a:gd name="connsiteX0" fmla="*/ 437408 w 5852556"/>
              <a:gd name="connsiteY0" fmla="*/ 0 h 959922"/>
              <a:gd name="connsiteX1" fmla="*/ 57397 w 5852556"/>
              <a:gd name="connsiteY1" fmla="*/ 285008 h 959922"/>
              <a:gd name="connsiteX2" fmla="*/ 781792 w 5852556"/>
              <a:gd name="connsiteY2" fmla="*/ 724395 h 959922"/>
              <a:gd name="connsiteX3" fmla="*/ 1898073 w 5852556"/>
              <a:gd name="connsiteY3" fmla="*/ 950026 h 959922"/>
              <a:gd name="connsiteX4" fmla="*/ 3619995 w 5852556"/>
              <a:gd name="connsiteY4" fmla="*/ 783771 h 959922"/>
              <a:gd name="connsiteX5" fmla="*/ 4890655 w 5852556"/>
              <a:gd name="connsiteY5" fmla="*/ 736270 h 959922"/>
              <a:gd name="connsiteX6" fmla="*/ 5852556 w 5852556"/>
              <a:gd name="connsiteY6" fmla="*/ 926275 h 959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52556" h="959922">
                <a:moveTo>
                  <a:pt x="437408" y="0"/>
                </a:moveTo>
                <a:cubicBezTo>
                  <a:pt x="218704" y="82138"/>
                  <a:pt x="0" y="164276"/>
                  <a:pt x="57397" y="285008"/>
                </a:cubicBezTo>
                <a:cubicBezTo>
                  <a:pt x="114794" y="405740"/>
                  <a:pt x="475013" y="613559"/>
                  <a:pt x="781792" y="724395"/>
                </a:cubicBezTo>
                <a:cubicBezTo>
                  <a:pt x="1088571" y="835231"/>
                  <a:pt x="1425039" y="940130"/>
                  <a:pt x="1898073" y="950026"/>
                </a:cubicBezTo>
                <a:cubicBezTo>
                  <a:pt x="2371107" y="959922"/>
                  <a:pt x="3121231" y="819397"/>
                  <a:pt x="3619995" y="783771"/>
                </a:cubicBezTo>
                <a:cubicBezTo>
                  <a:pt x="4118759" y="748145"/>
                  <a:pt x="4518562" y="712519"/>
                  <a:pt x="4890655" y="736270"/>
                </a:cubicBezTo>
                <a:cubicBezTo>
                  <a:pt x="5262749" y="760021"/>
                  <a:pt x="5557652" y="843148"/>
                  <a:pt x="5852556" y="92627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Oval 3"/>
          <p:cNvSpPr>
            <a:spLocks noChangeArrowheads="1"/>
          </p:cNvSpPr>
          <p:nvPr/>
        </p:nvSpPr>
        <p:spPr bwMode="auto">
          <a:xfrm>
            <a:off x="4644008" y="1484784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Oval 3"/>
          <p:cNvSpPr>
            <a:spLocks noChangeArrowheads="1"/>
          </p:cNvSpPr>
          <p:nvPr/>
        </p:nvSpPr>
        <p:spPr bwMode="auto">
          <a:xfrm>
            <a:off x="4139952" y="141277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Oval 3"/>
          <p:cNvSpPr>
            <a:spLocks noChangeArrowheads="1"/>
          </p:cNvSpPr>
          <p:nvPr/>
        </p:nvSpPr>
        <p:spPr bwMode="auto">
          <a:xfrm>
            <a:off x="3635896" y="141277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Oval 3"/>
          <p:cNvSpPr>
            <a:spLocks noChangeArrowheads="1"/>
          </p:cNvSpPr>
          <p:nvPr/>
        </p:nvSpPr>
        <p:spPr bwMode="auto">
          <a:xfrm>
            <a:off x="3347864" y="249289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Oval 3"/>
          <p:cNvSpPr>
            <a:spLocks noChangeArrowheads="1"/>
          </p:cNvSpPr>
          <p:nvPr/>
        </p:nvSpPr>
        <p:spPr bwMode="auto">
          <a:xfrm>
            <a:off x="3923928" y="249289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Oval 3"/>
          <p:cNvSpPr>
            <a:spLocks noChangeArrowheads="1"/>
          </p:cNvSpPr>
          <p:nvPr/>
        </p:nvSpPr>
        <p:spPr bwMode="auto">
          <a:xfrm>
            <a:off x="4499992" y="249289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3"/>
          <p:cNvSpPr>
            <a:spLocks noChangeArrowheads="1"/>
          </p:cNvSpPr>
          <p:nvPr/>
        </p:nvSpPr>
        <p:spPr bwMode="auto">
          <a:xfrm>
            <a:off x="5076056" y="2492896"/>
            <a:ext cx="540000" cy="54000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Полилиния 38"/>
          <p:cNvSpPr/>
          <p:nvPr/>
        </p:nvSpPr>
        <p:spPr>
          <a:xfrm>
            <a:off x="2483768" y="3789040"/>
            <a:ext cx="3978234" cy="792088"/>
          </a:xfrm>
          <a:custGeom>
            <a:avLst/>
            <a:gdLst>
              <a:gd name="connsiteX0" fmla="*/ 3289465 w 3978234"/>
              <a:gd name="connsiteY0" fmla="*/ 47501 h 1173678"/>
              <a:gd name="connsiteX1" fmla="*/ 3906982 w 3978234"/>
              <a:gd name="connsiteY1" fmla="*/ 130629 h 1173678"/>
              <a:gd name="connsiteX2" fmla="*/ 3716976 w 3978234"/>
              <a:gd name="connsiteY2" fmla="*/ 831273 h 1173678"/>
              <a:gd name="connsiteX3" fmla="*/ 2553195 w 3978234"/>
              <a:gd name="connsiteY3" fmla="*/ 1128156 h 1173678"/>
              <a:gd name="connsiteX4" fmla="*/ 890649 w 3978234"/>
              <a:gd name="connsiteY4" fmla="*/ 1104405 h 1173678"/>
              <a:gd name="connsiteX5" fmla="*/ 0 w 3978234"/>
              <a:gd name="connsiteY5" fmla="*/ 1116280 h 117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78234" h="1173678">
                <a:moveTo>
                  <a:pt x="3289465" y="47501"/>
                </a:moveTo>
                <a:cubicBezTo>
                  <a:pt x="3562597" y="23750"/>
                  <a:pt x="3835730" y="0"/>
                  <a:pt x="3906982" y="130629"/>
                </a:cubicBezTo>
                <a:cubicBezTo>
                  <a:pt x="3978234" y="261258"/>
                  <a:pt x="3942607" y="665018"/>
                  <a:pt x="3716976" y="831273"/>
                </a:cubicBezTo>
                <a:cubicBezTo>
                  <a:pt x="3491345" y="997528"/>
                  <a:pt x="3024249" y="1082634"/>
                  <a:pt x="2553195" y="1128156"/>
                </a:cubicBezTo>
                <a:cubicBezTo>
                  <a:pt x="2082141" y="1173678"/>
                  <a:pt x="890649" y="1104405"/>
                  <a:pt x="890649" y="1104405"/>
                </a:cubicBezTo>
                <a:lnTo>
                  <a:pt x="0" y="1116280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лилиния 39"/>
          <p:cNvSpPr/>
          <p:nvPr/>
        </p:nvSpPr>
        <p:spPr>
          <a:xfrm flipH="1">
            <a:off x="2699792" y="3789040"/>
            <a:ext cx="3978234" cy="864096"/>
          </a:xfrm>
          <a:custGeom>
            <a:avLst/>
            <a:gdLst>
              <a:gd name="connsiteX0" fmla="*/ 3289465 w 3978234"/>
              <a:gd name="connsiteY0" fmla="*/ 47501 h 1173678"/>
              <a:gd name="connsiteX1" fmla="*/ 3906982 w 3978234"/>
              <a:gd name="connsiteY1" fmla="*/ 130629 h 1173678"/>
              <a:gd name="connsiteX2" fmla="*/ 3716976 w 3978234"/>
              <a:gd name="connsiteY2" fmla="*/ 831273 h 1173678"/>
              <a:gd name="connsiteX3" fmla="*/ 2553195 w 3978234"/>
              <a:gd name="connsiteY3" fmla="*/ 1128156 h 1173678"/>
              <a:gd name="connsiteX4" fmla="*/ 890649 w 3978234"/>
              <a:gd name="connsiteY4" fmla="*/ 1104405 h 1173678"/>
              <a:gd name="connsiteX5" fmla="*/ 0 w 3978234"/>
              <a:gd name="connsiteY5" fmla="*/ 1116280 h 117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78234" h="1173678">
                <a:moveTo>
                  <a:pt x="3289465" y="47501"/>
                </a:moveTo>
                <a:cubicBezTo>
                  <a:pt x="3562597" y="23750"/>
                  <a:pt x="3835730" y="0"/>
                  <a:pt x="3906982" y="130629"/>
                </a:cubicBezTo>
                <a:cubicBezTo>
                  <a:pt x="3978234" y="261258"/>
                  <a:pt x="3942607" y="665018"/>
                  <a:pt x="3716976" y="831273"/>
                </a:cubicBezTo>
                <a:cubicBezTo>
                  <a:pt x="3491345" y="997528"/>
                  <a:pt x="3024249" y="1082634"/>
                  <a:pt x="2553195" y="1128156"/>
                </a:cubicBezTo>
                <a:cubicBezTo>
                  <a:pt x="2082141" y="1173678"/>
                  <a:pt x="890649" y="1104405"/>
                  <a:pt x="890649" y="1104405"/>
                </a:cubicBezTo>
                <a:lnTo>
                  <a:pt x="0" y="1116280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9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4" grpId="0" animBg="1"/>
      <p:bldP spid="43" grpId="0" animBg="1"/>
      <p:bldP spid="42" grpId="0" animBg="1"/>
      <p:bldP spid="41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0" grpId="0" animBg="1"/>
      <p:bldP spid="26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4"/>
          <p:cNvSpPr>
            <a:spLocks noChangeArrowheads="1"/>
          </p:cNvSpPr>
          <p:nvPr/>
        </p:nvSpPr>
        <p:spPr bwMode="auto">
          <a:xfrm>
            <a:off x="3347864" y="5733256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Oval 4"/>
          <p:cNvSpPr>
            <a:spLocks noChangeArrowheads="1"/>
          </p:cNvSpPr>
          <p:nvPr/>
        </p:nvSpPr>
        <p:spPr bwMode="auto">
          <a:xfrm>
            <a:off x="3851920" y="5733256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Oval 4"/>
          <p:cNvSpPr>
            <a:spLocks noChangeArrowheads="1"/>
          </p:cNvSpPr>
          <p:nvPr/>
        </p:nvSpPr>
        <p:spPr bwMode="auto">
          <a:xfrm>
            <a:off x="4860032" y="5517232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Oval 4"/>
          <p:cNvSpPr>
            <a:spLocks noChangeArrowheads="1"/>
          </p:cNvSpPr>
          <p:nvPr/>
        </p:nvSpPr>
        <p:spPr bwMode="auto">
          <a:xfrm>
            <a:off x="4355976" y="5661248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Oval 4"/>
          <p:cNvSpPr>
            <a:spLocks noChangeArrowheads="1"/>
          </p:cNvSpPr>
          <p:nvPr/>
        </p:nvSpPr>
        <p:spPr bwMode="auto">
          <a:xfrm>
            <a:off x="8028384" y="5445224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Oval 4"/>
          <p:cNvSpPr>
            <a:spLocks noChangeArrowheads="1"/>
          </p:cNvSpPr>
          <p:nvPr/>
        </p:nvSpPr>
        <p:spPr bwMode="auto">
          <a:xfrm>
            <a:off x="7596336" y="522920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Oval 4"/>
          <p:cNvSpPr>
            <a:spLocks noChangeArrowheads="1"/>
          </p:cNvSpPr>
          <p:nvPr/>
        </p:nvSpPr>
        <p:spPr bwMode="auto">
          <a:xfrm>
            <a:off x="7092280" y="501317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Oval 4"/>
          <p:cNvSpPr>
            <a:spLocks noChangeArrowheads="1"/>
          </p:cNvSpPr>
          <p:nvPr/>
        </p:nvSpPr>
        <p:spPr bwMode="auto">
          <a:xfrm>
            <a:off x="6588224" y="486916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Oval 4"/>
          <p:cNvSpPr>
            <a:spLocks noChangeArrowheads="1"/>
          </p:cNvSpPr>
          <p:nvPr/>
        </p:nvSpPr>
        <p:spPr bwMode="auto">
          <a:xfrm>
            <a:off x="6084168" y="479715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Oval 4"/>
          <p:cNvSpPr>
            <a:spLocks noChangeArrowheads="1"/>
          </p:cNvSpPr>
          <p:nvPr/>
        </p:nvSpPr>
        <p:spPr bwMode="auto">
          <a:xfrm>
            <a:off x="3491880" y="1988840"/>
            <a:ext cx="2448272" cy="1656184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Oval 4"/>
          <p:cNvSpPr>
            <a:spLocks noChangeArrowheads="1"/>
          </p:cNvSpPr>
          <p:nvPr/>
        </p:nvSpPr>
        <p:spPr bwMode="auto">
          <a:xfrm>
            <a:off x="3563888" y="1484784"/>
            <a:ext cx="2232248" cy="108012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Oval 4"/>
          <p:cNvSpPr>
            <a:spLocks noChangeArrowheads="1"/>
          </p:cNvSpPr>
          <p:nvPr/>
        </p:nvSpPr>
        <p:spPr bwMode="auto">
          <a:xfrm>
            <a:off x="3779912" y="980728"/>
            <a:ext cx="1872208" cy="1152128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843808" y="5934670"/>
            <a:ext cx="3154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Крокодил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Oval 4"/>
          <p:cNvSpPr>
            <a:spLocks noChangeArrowheads="1"/>
          </p:cNvSpPr>
          <p:nvPr/>
        </p:nvSpPr>
        <p:spPr bwMode="auto">
          <a:xfrm>
            <a:off x="4932040" y="90872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4427984" y="90872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923928" y="90872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3635896" y="141277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5220072" y="141277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4716016" y="141277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4139952" y="141277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716016" y="191683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4139952" y="191683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5220072" y="191683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3635896" y="191683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5436096" y="2420888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Oval 4"/>
          <p:cNvSpPr>
            <a:spLocks noChangeArrowheads="1"/>
          </p:cNvSpPr>
          <p:nvPr/>
        </p:nvSpPr>
        <p:spPr bwMode="auto">
          <a:xfrm>
            <a:off x="4932040" y="2420888"/>
            <a:ext cx="539750" cy="5397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Oval 4"/>
          <p:cNvSpPr>
            <a:spLocks noChangeArrowheads="1"/>
          </p:cNvSpPr>
          <p:nvPr/>
        </p:nvSpPr>
        <p:spPr bwMode="auto">
          <a:xfrm>
            <a:off x="4427984" y="2420888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Oval 4"/>
          <p:cNvSpPr>
            <a:spLocks noChangeArrowheads="1"/>
          </p:cNvSpPr>
          <p:nvPr/>
        </p:nvSpPr>
        <p:spPr bwMode="auto">
          <a:xfrm>
            <a:off x="3923928" y="2420888"/>
            <a:ext cx="539750" cy="5397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Oval 4"/>
          <p:cNvSpPr>
            <a:spLocks noChangeArrowheads="1"/>
          </p:cNvSpPr>
          <p:nvPr/>
        </p:nvSpPr>
        <p:spPr bwMode="auto">
          <a:xfrm>
            <a:off x="3419872" y="2420888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Oval 4"/>
          <p:cNvSpPr>
            <a:spLocks noChangeArrowheads="1"/>
          </p:cNvSpPr>
          <p:nvPr/>
        </p:nvSpPr>
        <p:spPr bwMode="auto">
          <a:xfrm>
            <a:off x="3707904" y="2924944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Oval 4"/>
          <p:cNvSpPr>
            <a:spLocks noChangeArrowheads="1"/>
          </p:cNvSpPr>
          <p:nvPr/>
        </p:nvSpPr>
        <p:spPr bwMode="auto">
          <a:xfrm>
            <a:off x="4211960" y="2924944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4716016" y="2924944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5220072" y="2924944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Oval 4"/>
          <p:cNvSpPr>
            <a:spLocks noChangeArrowheads="1"/>
          </p:cNvSpPr>
          <p:nvPr/>
        </p:nvSpPr>
        <p:spPr bwMode="auto">
          <a:xfrm>
            <a:off x="3995936" y="335699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Oval 4"/>
          <p:cNvSpPr>
            <a:spLocks noChangeArrowheads="1"/>
          </p:cNvSpPr>
          <p:nvPr/>
        </p:nvSpPr>
        <p:spPr bwMode="auto">
          <a:xfrm>
            <a:off x="4499992" y="335699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Oval 4"/>
          <p:cNvSpPr>
            <a:spLocks noChangeArrowheads="1"/>
          </p:cNvSpPr>
          <p:nvPr/>
        </p:nvSpPr>
        <p:spPr bwMode="auto">
          <a:xfrm>
            <a:off x="5004048" y="335699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Полилиния 25"/>
          <p:cNvSpPr/>
          <p:nvPr/>
        </p:nvSpPr>
        <p:spPr>
          <a:xfrm>
            <a:off x="611560" y="4005064"/>
            <a:ext cx="5848240" cy="1800200"/>
          </a:xfrm>
          <a:custGeom>
            <a:avLst/>
            <a:gdLst>
              <a:gd name="connsiteX0" fmla="*/ 4191989 w 5128160"/>
              <a:gd name="connsiteY0" fmla="*/ 0 h 1745673"/>
              <a:gd name="connsiteX1" fmla="*/ 4892633 w 5128160"/>
              <a:gd name="connsiteY1" fmla="*/ 201880 h 1745673"/>
              <a:gd name="connsiteX2" fmla="*/ 4595750 w 5128160"/>
              <a:gd name="connsiteY2" fmla="*/ 926275 h 1745673"/>
              <a:gd name="connsiteX3" fmla="*/ 1698171 w 5128160"/>
              <a:gd name="connsiteY3" fmla="*/ 1033153 h 1745673"/>
              <a:gd name="connsiteX4" fmla="*/ 0 w 5128160"/>
              <a:gd name="connsiteY4" fmla="*/ 1745673 h 174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8160" h="1745673">
                <a:moveTo>
                  <a:pt x="4191989" y="0"/>
                </a:moveTo>
                <a:cubicBezTo>
                  <a:pt x="4508664" y="23750"/>
                  <a:pt x="4825340" y="47501"/>
                  <a:pt x="4892633" y="201880"/>
                </a:cubicBezTo>
                <a:cubicBezTo>
                  <a:pt x="4959926" y="356259"/>
                  <a:pt x="5128160" y="787730"/>
                  <a:pt x="4595750" y="926275"/>
                </a:cubicBezTo>
                <a:cubicBezTo>
                  <a:pt x="4063340" y="1064821"/>
                  <a:pt x="2464129" y="896587"/>
                  <a:pt x="1698171" y="1033153"/>
                </a:cubicBezTo>
                <a:cubicBezTo>
                  <a:pt x="932213" y="1169719"/>
                  <a:pt x="466106" y="1457696"/>
                  <a:pt x="0" y="174567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5364088" y="465313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Oval 4"/>
          <p:cNvSpPr>
            <a:spLocks noChangeArrowheads="1"/>
          </p:cNvSpPr>
          <p:nvPr/>
        </p:nvSpPr>
        <p:spPr bwMode="auto">
          <a:xfrm>
            <a:off x="4788024" y="4725144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9" name="Oval 4"/>
          <p:cNvSpPr>
            <a:spLocks noChangeArrowheads="1"/>
          </p:cNvSpPr>
          <p:nvPr/>
        </p:nvSpPr>
        <p:spPr bwMode="auto">
          <a:xfrm>
            <a:off x="3707904" y="465313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Oval 4"/>
          <p:cNvSpPr>
            <a:spLocks noChangeArrowheads="1"/>
          </p:cNvSpPr>
          <p:nvPr/>
        </p:nvSpPr>
        <p:spPr bwMode="auto">
          <a:xfrm>
            <a:off x="4211960" y="4653136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" name="Полилиния 30"/>
          <p:cNvSpPr/>
          <p:nvPr/>
        </p:nvSpPr>
        <p:spPr>
          <a:xfrm flipH="1">
            <a:off x="2987824" y="3933056"/>
            <a:ext cx="5616624" cy="1872208"/>
          </a:xfrm>
          <a:custGeom>
            <a:avLst/>
            <a:gdLst>
              <a:gd name="connsiteX0" fmla="*/ 4191989 w 5128160"/>
              <a:gd name="connsiteY0" fmla="*/ 0 h 1745673"/>
              <a:gd name="connsiteX1" fmla="*/ 4892633 w 5128160"/>
              <a:gd name="connsiteY1" fmla="*/ 201880 h 1745673"/>
              <a:gd name="connsiteX2" fmla="*/ 4595750 w 5128160"/>
              <a:gd name="connsiteY2" fmla="*/ 926275 h 1745673"/>
              <a:gd name="connsiteX3" fmla="*/ 1698171 w 5128160"/>
              <a:gd name="connsiteY3" fmla="*/ 1033153 h 1745673"/>
              <a:gd name="connsiteX4" fmla="*/ 0 w 5128160"/>
              <a:gd name="connsiteY4" fmla="*/ 1745673 h 174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8160" h="1745673">
                <a:moveTo>
                  <a:pt x="4191989" y="0"/>
                </a:moveTo>
                <a:cubicBezTo>
                  <a:pt x="4508664" y="23750"/>
                  <a:pt x="4825340" y="47501"/>
                  <a:pt x="4892633" y="201880"/>
                </a:cubicBezTo>
                <a:cubicBezTo>
                  <a:pt x="4959926" y="356259"/>
                  <a:pt x="5128160" y="787730"/>
                  <a:pt x="4595750" y="926275"/>
                </a:cubicBezTo>
                <a:cubicBezTo>
                  <a:pt x="4063340" y="1064821"/>
                  <a:pt x="2464129" y="896587"/>
                  <a:pt x="1698171" y="1033153"/>
                </a:cubicBezTo>
                <a:cubicBezTo>
                  <a:pt x="932213" y="1169719"/>
                  <a:pt x="466106" y="1457696"/>
                  <a:pt x="0" y="174567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2987824" y="4869160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4"/>
          <p:cNvSpPr>
            <a:spLocks noChangeArrowheads="1"/>
          </p:cNvSpPr>
          <p:nvPr/>
        </p:nvSpPr>
        <p:spPr bwMode="auto">
          <a:xfrm>
            <a:off x="2411760" y="4941168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Oval 4"/>
          <p:cNvSpPr>
            <a:spLocks noChangeArrowheads="1"/>
          </p:cNvSpPr>
          <p:nvPr/>
        </p:nvSpPr>
        <p:spPr bwMode="auto">
          <a:xfrm>
            <a:off x="1763688" y="4941168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Oval 4"/>
          <p:cNvSpPr>
            <a:spLocks noChangeArrowheads="1"/>
          </p:cNvSpPr>
          <p:nvPr/>
        </p:nvSpPr>
        <p:spPr bwMode="auto">
          <a:xfrm>
            <a:off x="1187624" y="5157192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Oval 4"/>
          <p:cNvSpPr>
            <a:spLocks noChangeArrowheads="1"/>
          </p:cNvSpPr>
          <p:nvPr/>
        </p:nvSpPr>
        <p:spPr bwMode="auto">
          <a:xfrm>
            <a:off x="755576" y="5445224"/>
            <a:ext cx="539750" cy="53975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Прямоугольник 41"/>
          <p:cNvSpPr/>
          <p:nvPr/>
        </p:nvSpPr>
        <p:spPr>
          <a:xfrm>
            <a:off x="2555776" y="692696"/>
            <a:ext cx="1008112" cy="162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3-3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4-4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4-4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2555776" y="2276872"/>
            <a:ext cx="1008112" cy="972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5-5</a:t>
            </a:r>
          </a:p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4-4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2555776" y="3573016"/>
            <a:ext cx="936000" cy="5400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3-3</a:t>
            </a:r>
          </a:p>
        </p:txBody>
      </p:sp>
      <p:sp>
        <p:nvSpPr>
          <p:cNvPr id="45" name="Oval 4"/>
          <p:cNvSpPr>
            <a:spLocks noChangeArrowheads="1"/>
          </p:cNvSpPr>
          <p:nvPr/>
        </p:nvSpPr>
        <p:spPr bwMode="auto">
          <a:xfrm>
            <a:off x="5076056" y="3861048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Oval 4"/>
          <p:cNvSpPr>
            <a:spLocks noChangeArrowheads="1"/>
          </p:cNvSpPr>
          <p:nvPr/>
        </p:nvSpPr>
        <p:spPr bwMode="auto">
          <a:xfrm>
            <a:off x="4499992" y="3861048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Oval 4"/>
          <p:cNvSpPr>
            <a:spLocks noChangeArrowheads="1"/>
          </p:cNvSpPr>
          <p:nvPr/>
        </p:nvSpPr>
        <p:spPr bwMode="auto">
          <a:xfrm>
            <a:off x="3995936" y="3861048"/>
            <a:ext cx="539750" cy="539750"/>
          </a:xfrm>
          <a:prstGeom prst="ellipse">
            <a:avLst/>
          </a:prstGeom>
          <a:solidFill>
            <a:srgbClr val="92D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Полилиния 52"/>
          <p:cNvSpPr/>
          <p:nvPr/>
        </p:nvSpPr>
        <p:spPr>
          <a:xfrm flipH="1">
            <a:off x="5292080" y="5013176"/>
            <a:ext cx="3451761" cy="1163782"/>
          </a:xfrm>
          <a:custGeom>
            <a:avLst/>
            <a:gdLst>
              <a:gd name="connsiteX0" fmla="*/ 209797 w 3451761"/>
              <a:gd name="connsiteY0" fmla="*/ 744188 h 1163782"/>
              <a:gd name="connsiteX1" fmla="*/ 19792 w 3451761"/>
              <a:gd name="connsiteY1" fmla="*/ 957943 h 1163782"/>
              <a:gd name="connsiteX2" fmla="*/ 91044 w 3451761"/>
              <a:gd name="connsiteY2" fmla="*/ 1136073 h 1163782"/>
              <a:gd name="connsiteX3" fmla="*/ 423553 w 3451761"/>
              <a:gd name="connsiteY3" fmla="*/ 1124198 h 1163782"/>
              <a:gd name="connsiteX4" fmla="*/ 839189 w 3451761"/>
              <a:gd name="connsiteY4" fmla="*/ 969819 h 1163782"/>
              <a:gd name="connsiteX5" fmla="*/ 910441 w 3451761"/>
              <a:gd name="connsiteY5" fmla="*/ 518556 h 1163782"/>
              <a:gd name="connsiteX6" fmla="*/ 1112322 w 3451761"/>
              <a:gd name="connsiteY6" fmla="*/ 387928 h 1163782"/>
              <a:gd name="connsiteX7" fmla="*/ 2798618 w 3451761"/>
              <a:gd name="connsiteY7" fmla="*/ 43543 h 1163782"/>
              <a:gd name="connsiteX8" fmla="*/ 3451761 w 3451761"/>
              <a:gd name="connsiteY8" fmla="*/ 649185 h 1163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51761" h="1163782">
                <a:moveTo>
                  <a:pt x="209797" y="744188"/>
                </a:moveTo>
                <a:cubicBezTo>
                  <a:pt x="124690" y="818408"/>
                  <a:pt x="39584" y="892629"/>
                  <a:pt x="19792" y="957943"/>
                </a:cubicBezTo>
                <a:cubicBezTo>
                  <a:pt x="0" y="1023257"/>
                  <a:pt x="23751" y="1108364"/>
                  <a:pt x="91044" y="1136073"/>
                </a:cubicBezTo>
                <a:cubicBezTo>
                  <a:pt x="158337" y="1163782"/>
                  <a:pt x="298862" y="1151907"/>
                  <a:pt x="423553" y="1124198"/>
                </a:cubicBezTo>
                <a:cubicBezTo>
                  <a:pt x="548244" y="1096489"/>
                  <a:pt x="758041" y="1070759"/>
                  <a:pt x="839189" y="969819"/>
                </a:cubicBezTo>
                <a:cubicBezTo>
                  <a:pt x="920337" y="868879"/>
                  <a:pt x="864919" y="615538"/>
                  <a:pt x="910441" y="518556"/>
                </a:cubicBezTo>
                <a:cubicBezTo>
                  <a:pt x="955963" y="421574"/>
                  <a:pt x="797626" y="467097"/>
                  <a:pt x="1112322" y="387928"/>
                </a:cubicBezTo>
                <a:cubicBezTo>
                  <a:pt x="1427018" y="308759"/>
                  <a:pt x="2408712" y="0"/>
                  <a:pt x="2798618" y="43543"/>
                </a:cubicBezTo>
                <a:cubicBezTo>
                  <a:pt x="3188524" y="87086"/>
                  <a:pt x="3320142" y="368135"/>
                  <a:pt x="3451761" y="64918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олилиния 53"/>
          <p:cNvSpPr/>
          <p:nvPr/>
        </p:nvSpPr>
        <p:spPr>
          <a:xfrm>
            <a:off x="1270660" y="5617029"/>
            <a:ext cx="4104904" cy="724394"/>
          </a:xfrm>
          <a:custGeom>
            <a:avLst/>
            <a:gdLst>
              <a:gd name="connsiteX0" fmla="*/ 4025735 w 4104904"/>
              <a:gd name="connsiteY0" fmla="*/ 0 h 724394"/>
              <a:gd name="connsiteX1" fmla="*/ 3930732 w 4104904"/>
              <a:gd name="connsiteY1" fmla="*/ 190005 h 724394"/>
              <a:gd name="connsiteX2" fmla="*/ 2980706 w 4104904"/>
              <a:gd name="connsiteY2" fmla="*/ 403761 h 724394"/>
              <a:gd name="connsiteX3" fmla="*/ 1199408 w 4104904"/>
              <a:gd name="connsiteY3" fmla="*/ 308758 h 724394"/>
              <a:gd name="connsiteX4" fmla="*/ 0 w 4104904"/>
              <a:gd name="connsiteY4" fmla="*/ 724394 h 724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4904" h="724394">
                <a:moveTo>
                  <a:pt x="4025735" y="0"/>
                </a:moveTo>
                <a:cubicBezTo>
                  <a:pt x="4065319" y="61356"/>
                  <a:pt x="4104904" y="122712"/>
                  <a:pt x="3930732" y="190005"/>
                </a:cubicBezTo>
                <a:cubicBezTo>
                  <a:pt x="3756561" y="257299"/>
                  <a:pt x="3435927" y="383969"/>
                  <a:pt x="2980706" y="403761"/>
                </a:cubicBezTo>
                <a:cubicBezTo>
                  <a:pt x="2525485" y="423553"/>
                  <a:pt x="1696192" y="255319"/>
                  <a:pt x="1199408" y="308758"/>
                </a:cubicBezTo>
                <a:cubicBezTo>
                  <a:pt x="702624" y="362197"/>
                  <a:pt x="351312" y="543295"/>
                  <a:pt x="0" y="72439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олилиния 61"/>
          <p:cNvSpPr/>
          <p:nvPr/>
        </p:nvSpPr>
        <p:spPr>
          <a:xfrm>
            <a:off x="419595" y="5161808"/>
            <a:ext cx="3190503" cy="1072737"/>
          </a:xfrm>
          <a:custGeom>
            <a:avLst/>
            <a:gdLst>
              <a:gd name="connsiteX0" fmla="*/ 221673 w 3190503"/>
              <a:gd name="connsiteY0" fmla="*/ 621475 h 1072737"/>
              <a:gd name="connsiteX1" fmla="*/ 55418 w 3190503"/>
              <a:gd name="connsiteY1" fmla="*/ 704602 h 1072737"/>
              <a:gd name="connsiteX2" fmla="*/ 114795 w 3190503"/>
              <a:gd name="connsiteY2" fmla="*/ 1025236 h 1072737"/>
              <a:gd name="connsiteX3" fmla="*/ 744187 w 3190503"/>
              <a:gd name="connsiteY3" fmla="*/ 989610 h 1072737"/>
              <a:gd name="connsiteX4" fmla="*/ 969818 w 3190503"/>
              <a:gd name="connsiteY4" fmla="*/ 728353 h 1072737"/>
              <a:gd name="connsiteX5" fmla="*/ 981693 w 3190503"/>
              <a:gd name="connsiteY5" fmla="*/ 348343 h 1072737"/>
              <a:gd name="connsiteX6" fmla="*/ 1729839 w 3190503"/>
              <a:gd name="connsiteY6" fmla="*/ 51460 h 1072737"/>
              <a:gd name="connsiteX7" fmla="*/ 2774867 w 3190503"/>
              <a:gd name="connsiteY7" fmla="*/ 39584 h 1072737"/>
              <a:gd name="connsiteX8" fmla="*/ 3012374 w 3190503"/>
              <a:gd name="connsiteY8" fmla="*/ 39584 h 1072737"/>
              <a:gd name="connsiteX9" fmla="*/ 3143002 w 3190503"/>
              <a:gd name="connsiteY9" fmla="*/ 75210 h 1072737"/>
              <a:gd name="connsiteX10" fmla="*/ 3059875 w 3190503"/>
              <a:gd name="connsiteY10" fmla="*/ 312717 h 1072737"/>
              <a:gd name="connsiteX11" fmla="*/ 2359231 w 3190503"/>
              <a:gd name="connsiteY11" fmla="*/ 538348 h 1072737"/>
              <a:gd name="connsiteX12" fmla="*/ 2252353 w 3190503"/>
              <a:gd name="connsiteY12" fmla="*/ 597724 h 1072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190503" h="1072737">
                <a:moveTo>
                  <a:pt x="221673" y="621475"/>
                </a:moveTo>
                <a:cubicBezTo>
                  <a:pt x="147452" y="629391"/>
                  <a:pt x="73231" y="637308"/>
                  <a:pt x="55418" y="704602"/>
                </a:cubicBezTo>
                <a:cubicBezTo>
                  <a:pt x="37605" y="771896"/>
                  <a:pt x="0" y="977735"/>
                  <a:pt x="114795" y="1025236"/>
                </a:cubicBezTo>
                <a:cubicBezTo>
                  <a:pt x="229590" y="1072737"/>
                  <a:pt x="601683" y="1039091"/>
                  <a:pt x="744187" y="989610"/>
                </a:cubicBezTo>
                <a:cubicBezTo>
                  <a:pt x="886691" y="940129"/>
                  <a:pt x="930234" y="835231"/>
                  <a:pt x="969818" y="728353"/>
                </a:cubicBezTo>
                <a:cubicBezTo>
                  <a:pt x="1009402" y="621475"/>
                  <a:pt x="855023" y="461159"/>
                  <a:pt x="981693" y="348343"/>
                </a:cubicBezTo>
                <a:cubicBezTo>
                  <a:pt x="1108363" y="235527"/>
                  <a:pt x="1430977" y="102920"/>
                  <a:pt x="1729839" y="51460"/>
                </a:cubicBezTo>
                <a:cubicBezTo>
                  <a:pt x="2028701" y="0"/>
                  <a:pt x="2774867" y="39584"/>
                  <a:pt x="2774867" y="39584"/>
                </a:cubicBezTo>
                <a:cubicBezTo>
                  <a:pt x="2988623" y="37605"/>
                  <a:pt x="2951018" y="33646"/>
                  <a:pt x="3012374" y="39584"/>
                </a:cubicBezTo>
                <a:cubicBezTo>
                  <a:pt x="3073730" y="45522"/>
                  <a:pt x="3135085" y="29688"/>
                  <a:pt x="3143002" y="75210"/>
                </a:cubicBezTo>
                <a:cubicBezTo>
                  <a:pt x="3150919" y="120732"/>
                  <a:pt x="3190503" y="235527"/>
                  <a:pt x="3059875" y="312717"/>
                </a:cubicBezTo>
                <a:cubicBezTo>
                  <a:pt x="2929247" y="389907"/>
                  <a:pt x="2493818" y="490847"/>
                  <a:pt x="2359231" y="538348"/>
                </a:cubicBezTo>
                <a:cubicBezTo>
                  <a:pt x="2224644" y="585849"/>
                  <a:pt x="2238498" y="591786"/>
                  <a:pt x="2252353" y="59772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олилиния 62"/>
          <p:cNvSpPr/>
          <p:nvPr/>
        </p:nvSpPr>
        <p:spPr>
          <a:xfrm>
            <a:off x="2515590" y="5723906"/>
            <a:ext cx="4087091" cy="447305"/>
          </a:xfrm>
          <a:custGeom>
            <a:avLst/>
            <a:gdLst>
              <a:gd name="connsiteX0" fmla="*/ 156358 w 4087091"/>
              <a:gd name="connsiteY0" fmla="*/ 0 h 447305"/>
              <a:gd name="connsiteX1" fmla="*/ 37605 w 4087091"/>
              <a:gd name="connsiteY1" fmla="*/ 71252 h 447305"/>
              <a:gd name="connsiteX2" fmla="*/ 144483 w 4087091"/>
              <a:gd name="connsiteY2" fmla="*/ 380011 h 447305"/>
              <a:gd name="connsiteX3" fmla="*/ 904504 w 4087091"/>
              <a:gd name="connsiteY3" fmla="*/ 368136 h 447305"/>
              <a:gd name="connsiteX4" fmla="*/ 1617023 w 4087091"/>
              <a:gd name="connsiteY4" fmla="*/ 439388 h 447305"/>
              <a:gd name="connsiteX5" fmla="*/ 2234540 w 4087091"/>
              <a:gd name="connsiteY5" fmla="*/ 320634 h 447305"/>
              <a:gd name="connsiteX6" fmla="*/ 2745179 w 4087091"/>
              <a:gd name="connsiteY6" fmla="*/ 166255 h 447305"/>
              <a:gd name="connsiteX7" fmla="*/ 3730831 w 4087091"/>
              <a:gd name="connsiteY7" fmla="*/ 237507 h 447305"/>
              <a:gd name="connsiteX8" fmla="*/ 4087091 w 4087091"/>
              <a:gd name="connsiteY8" fmla="*/ 332510 h 447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87091" h="447305">
                <a:moveTo>
                  <a:pt x="156358" y="0"/>
                </a:moveTo>
                <a:cubicBezTo>
                  <a:pt x="97971" y="3958"/>
                  <a:pt x="39584" y="7917"/>
                  <a:pt x="37605" y="71252"/>
                </a:cubicBezTo>
                <a:cubicBezTo>
                  <a:pt x="35626" y="134587"/>
                  <a:pt x="0" y="330530"/>
                  <a:pt x="144483" y="380011"/>
                </a:cubicBezTo>
                <a:cubicBezTo>
                  <a:pt x="288966" y="429492"/>
                  <a:pt x="659081" y="358240"/>
                  <a:pt x="904504" y="368136"/>
                </a:cubicBezTo>
                <a:cubicBezTo>
                  <a:pt x="1149927" y="378032"/>
                  <a:pt x="1395350" y="447305"/>
                  <a:pt x="1617023" y="439388"/>
                </a:cubicBezTo>
                <a:cubicBezTo>
                  <a:pt x="1838696" y="431471"/>
                  <a:pt x="2046514" y="366156"/>
                  <a:pt x="2234540" y="320634"/>
                </a:cubicBezTo>
                <a:cubicBezTo>
                  <a:pt x="2422566" y="275112"/>
                  <a:pt x="2495797" y="180109"/>
                  <a:pt x="2745179" y="166255"/>
                </a:cubicBezTo>
                <a:cubicBezTo>
                  <a:pt x="2994561" y="152401"/>
                  <a:pt x="3507179" y="209798"/>
                  <a:pt x="3730831" y="237507"/>
                </a:cubicBezTo>
                <a:cubicBezTo>
                  <a:pt x="3954483" y="265216"/>
                  <a:pt x="4020787" y="298863"/>
                  <a:pt x="4087091" y="332510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7020272" y="4077072"/>
            <a:ext cx="3600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660232" y="4149080"/>
            <a:ext cx="3600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7452320" y="4149080"/>
            <a:ext cx="3600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6876256" y="5589240"/>
            <a:ext cx="3600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6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3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1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00"/>
                            </p:stCondLst>
                            <p:childTnLst>
                              <p:par>
                                <p:cTn id="9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5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000"/>
                            </p:stCondLst>
                            <p:childTnLst>
                              <p:par>
                                <p:cTn id="9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9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3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3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000"/>
                            </p:stCondLst>
                            <p:childTnLst>
                              <p:par>
                                <p:cTn id="13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6000"/>
                            </p:stCondLst>
                            <p:childTnLst>
                              <p:par>
                                <p:cTn id="13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7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3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5" grpId="0" animBg="1"/>
      <p:bldP spid="56" grpId="0" animBg="1"/>
      <p:bldP spid="52" grpId="0" animBg="1"/>
      <p:bldP spid="51" grpId="0" animBg="1"/>
      <p:bldP spid="50" grpId="0" animBg="1"/>
      <p:bldP spid="49" grpId="0" animBg="1"/>
      <p:bldP spid="48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45" grpId="0" animBg="1"/>
      <p:bldP spid="46" grpId="0" animBg="1"/>
      <p:bldP spid="47" grpId="0" animBg="1"/>
      <p:bldP spid="53" grpId="0" animBg="1"/>
      <p:bldP spid="54" grpId="0" animBg="1"/>
      <p:bldP spid="62" grpId="0" animBg="1"/>
      <p:bldP spid="64" grpId="0"/>
      <p:bldP spid="65" grpId="0"/>
      <p:bldP spid="66" grpId="0"/>
      <p:bldP spid="6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/>
          <p:cNvSpPr/>
          <p:nvPr/>
        </p:nvSpPr>
        <p:spPr>
          <a:xfrm>
            <a:off x="3995936" y="76470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3968" y="76470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3851920" y="98072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139952" y="98072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572000" y="76470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716016" y="98072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427984" y="98072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3995936" y="1484784"/>
            <a:ext cx="252000" cy="252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283968" y="148478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707904" y="148478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851920" y="126876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139952" y="126876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4427984" y="126876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716016" y="126876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4716016" y="170080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427984" y="170080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4139952" y="170080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851920" y="170080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572000" y="1484784"/>
            <a:ext cx="252000" cy="252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4860032" y="148478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995936" y="191683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3995936" y="263691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3707904" y="263691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4427984" y="2132856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4139952" y="2132856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851920" y="2132856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4283968" y="191683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572000" y="191683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716016" y="2132856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139952" y="242088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3851920" y="242088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427984" y="242088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4716016" y="242088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4283968" y="263691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4572000" y="263691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860032" y="263691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3707904" y="292494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3563888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5004048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699792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2987824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3275856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вал 47"/>
          <p:cNvSpPr/>
          <p:nvPr/>
        </p:nvSpPr>
        <p:spPr>
          <a:xfrm>
            <a:off x="5292080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Овал 48"/>
          <p:cNvSpPr/>
          <p:nvPr/>
        </p:nvSpPr>
        <p:spPr>
          <a:xfrm>
            <a:off x="2411760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4860032" y="292494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>
            <a:off x="4572000" y="292494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4283968" y="292494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3995936" y="292494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6156176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5868144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>
            <a:off x="5580112" y="2132856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Овал 56"/>
          <p:cNvSpPr/>
          <p:nvPr/>
        </p:nvSpPr>
        <p:spPr>
          <a:xfrm>
            <a:off x="3563888" y="342900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Овал 57"/>
          <p:cNvSpPr/>
          <p:nvPr/>
        </p:nvSpPr>
        <p:spPr>
          <a:xfrm>
            <a:off x="3563888" y="314096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3851920" y="314096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Овал 59"/>
          <p:cNvSpPr/>
          <p:nvPr/>
        </p:nvSpPr>
        <p:spPr>
          <a:xfrm>
            <a:off x="4139952" y="314096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Овал 60"/>
          <p:cNvSpPr/>
          <p:nvPr/>
        </p:nvSpPr>
        <p:spPr>
          <a:xfrm>
            <a:off x="4427984" y="314096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Овал 61"/>
          <p:cNvSpPr/>
          <p:nvPr/>
        </p:nvSpPr>
        <p:spPr>
          <a:xfrm>
            <a:off x="4716016" y="314096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Овал 62"/>
          <p:cNvSpPr/>
          <p:nvPr/>
        </p:nvSpPr>
        <p:spPr>
          <a:xfrm>
            <a:off x="5004048" y="314096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63"/>
          <p:cNvSpPr/>
          <p:nvPr/>
        </p:nvSpPr>
        <p:spPr>
          <a:xfrm>
            <a:off x="4644008" y="400506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4355976" y="400506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4067944" y="400506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3779912" y="400506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4932040" y="371703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4427984" y="342900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4716016" y="342900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5004048" y="342900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4139952" y="342900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Овал 72"/>
          <p:cNvSpPr/>
          <p:nvPr/>
        </p:nvSpPr>
        <p:spPr>
          <a:xfrm>
            <a:off x="3851920" y="342900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Овал 73"/>
          <p:cNvSpPr/>
          <p:nvPr/>
        </p:nvSpPr>
        <p:spPr>
          <a:xfrm>
            <a:off x="3779912" y="371703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Овал 74"/>
          <p:cNvSpPr/>
          <p:nvPr/>
        </p:nvSpPr>
        <p:spPr>
          <a:xfrm>
            <a:off x="4067944" y="371703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Овал 75"/>
          <p:cNvSpPr/>
          <p:nvPr/>
        </p:nvSpPr>
        <p:spPr>
          <a:xfrm>
            <a:off x="4355976" y="371703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Овал 76"/>
          <p:cNvSpPr/>
          <p:nvPr/>
        </p:nvSpPr>
        <p:spPr>
          <a:xfrm>
            <a:off x="4644008" y="371703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Овал 77"/>
          <p:cNvSpPr/>
          <p:nvPr/>
        </p:nvSpPr>
        <p:spPr>
          <a:xfrm>
            <a:off x="2915816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Овал 78"/>
          <p:cNvSpPr/>
          <p:nvPr/>
        </p:nvSpPr>
        <p:spPr>
          <a:xfrm>
            <a:off x="3203848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/>
          <p:nvPr/>
        </p:nvSpPr>
        <p:spPr>
          <a:xfrm>
            <a:off x="3491880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Овал 80"/>
          <p:cNvSpPr/>
          <p:nvPr/>
        </p:nvSpPr>
        <p:spPr>
          <a:xfrm>
            <a:off x="4932040" y="400506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Овал 81"/>
          <p:cNvSpPr/>
          <p:nvPr/>
        </p:nvSpPr>
        <p:spPr>
          <a:xfrm>
            <a:off x="5796136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Овал 82"/>
          <p:cNvSpPr/>
          <p:nvPr/>
        </p:nvSpPr>
        <p:spPr>
          <a:xfrm>
            <a:off x="5508104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Овал 83"/>
          <p:cNvSpPr/>
          <p:nvPr/>
        </p:nvSpPr>
        <p:spPr>
          <a:xfrm>
            <a:off x="5220072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Овал 84"/>
          <p:cNvSpPr/>
          <p:nvPr/>
        </p:nvSpPr>
        <p:spPr>
          <a:xfrm>
            <a:off x="2339752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Овал 85"/>
          <p:cNvSpPr/>
          <p:nvPr/>
        </p:nvSpPr>
        <p:spPr>
          <a:xfrm>
            <a:off x="2627784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/>
          <p:cNvSpPr/>
          <p:nvPr/>
        </p:nvSpPr>
        <p:spPr>
          <a:xfrm>
            <a:off x="4211960" y="422108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Овал 87"/>
          <p:cNvSpPr/>
          <p:nvPr/>
        </p:nvSpPr>
        <p:spPr>
          <a:xfrm>
            <a:off x="3923928" y="422108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6372200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Овал 89"/>
          <p:cNvSpPr/>
          <p:nvPr/>
        </p:nvSpPr>
        <p:spPr>
          <a:xfrm>
            <a:off x="6084168" y="4005064"/>
            <a:ext cx="252000" cy="252000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Овал 90"/>
          <p:cNvSpPr/>
          <p:nvPr/>
        </p:nvSpPr>
        <p:spPr>
          <a:xfrm>
            <a:off x="4211960" y="450912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Овал 91"/>
          <p:cNvSpPr/>
          <p:nvPr/>
        </p:nvSpPr>
        <p:spPr>
          <a:xfrm>
            <a:off x="3923928" y="450912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/>
          <p:cNvSpPr/>
          <p:nvPr/>
        </p:nvSpPr>
        <p:spPr>
          <a:xfrm>
            <a:off x="4788024" y="422108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4499992" y="422108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/>
          <p:cNvSpPr/>
          <p:nvPr/>
        </p:nvSpPr>
        <p:spPr>
          <a:xfrm>
            <a:off x="4499992" y="450912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Овал 95"/>
          <p:cNvSpPr/>
          <p:nvPr/>
        </p:nvSpPr>
        <p:spPr>
          <a:xfrm>
            <a:off x="4355976" y="479715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Овал 96"/>
          <p:cNvSpPr/>
          <p:nvPr/>
        </p:nvSpPr>
        <p:spPr>
          <a:xfrm>
            <a:off x="4067944" y="479715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Овал 97"/>
          <p:cNvSpPr/>
          <p:nvPr/>
        </p:nvSpPr>
        <p:spPr>
          <a:xfrm>
            <a:off x="4788024" y="4509120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Овал 98"/>
          <p:cNvSpPr/>
          <p:nvPr/>
        </p:nvSpPr>
        <p:spPr>
          <a:xfrm>
            <a:off x="4644008" y="508518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Овал 99"/>
          <p:cNvSpPr/>
          <p:nvPr/>
        </p:nvSpPr>
        <p:spPr>
          <a:xfrm>
            <a:off x="4355976" y="508518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Овал 100"/>
          <p:cNvSpPr/>
          <p:nvPr/>
        </p:nvSpPr>
        <p:spPr>
          <a:xfrm>
            <a:off x="4067944" y="5085184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" name="Овал 101"/>
          <p:cNvSpPr/>
          <p:nvPr/>
        </p:nvSpPr>
        <p:spPr>
          <a:xfrm>
            <a:off x="4644008" y="4797152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3" name="Овал 102"/>
          <p:cNvSpPr/>
          <p:nvPr/>
        </p:nvSpPr>
        <p:spPr>
          <a:xfrm>
            <a:off x="4499992" y="5373216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Овал 103"/>
          <p:cNvSpPr/>
          <p:nvPr/>
        </p:nvSpPr>
        <p:spPr>
          <a:xfrm>
            <a:off x="4211960" y="5373216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Овал 104"/>
          <p:cNvSpPr/>
          <p:nvPr/>
        </p:nvSpPr>
        <p:spPr>
          <a:xfrm>
            <a:off x="4499992" y="566124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Овал 105"/>
          <p:cNvSpPr/>
          <p:nvPr/>
        </p:nvSpPr>
        <p:spPr>
          <a:xfrm>
            <a:off x="4211960" y="5661248"/>
            <a:ext cx="252000" cy="252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827584" y="692696"/>
            <a:ext cx="1512168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3-3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4-4</a:t>
            </a:r>
          </a:p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4-4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5-5</a:t>
            </a:r>
          </a:p>
          <a:p>
            <a:pPr algn="ctr"/>
            <a:endParaRPr lang="ru-RU" sz="1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ru-RU" sz="1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4-4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5-5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5-5</a:t>
            </a:r>
          </a:p>
        </p:txBody>
      </p:sp>
      <p:sp>
        <p:nvSpPr>
          <p:cNvPr id="111" name="Прямоугольник 110"/>
          <p:cNvSpPr/>
          <p:nvPr/>
        </p:nvSpPr>
        <p:spPr>
          <a:xfrm>
            <a:off x="6660232" y="2708920"/>
            <a:ext cx="1512168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6-6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6-6</a:t>
            </a:r>
          </a:p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5-5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5-</a:t>
            </a:r>
            <a:r>
              <a:rPr lang="ru-RU" sz="3200" b="1" dirty="0" smtClean="0">
                <a:ln w="1905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-5-</a:t>
            </a:r>
            <a:r>
              <a:rPr lang="ru-RU" sz="3200" b="1" dirty="0" smtClean="0">
                <a:ln w="1905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4-4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4-4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3-3</a:t>
            </a:r>
          </a:p>
        </p:txBody>
      </p:sp>
      <p:cxnSp>
        <p:nvCxnSpPr>
          <p:cNvPr id="113" name="Прямая со стрелкой 112"/>
          <p:cNvCxnSpPr/>
          <p:nvPr/>
        </p:nvCxnSpPr>
        <p:spPr>
          <a:xfrm flipV="1">
            <a:off x="1907704" y="908720"/>
            <a:ext cx="1944216" cy="72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 стрелкой 114"/>
          <p:cNvCxnSpPr/>
          <p:nvPr/>
        </p:nvCxnSpPr>
        <p:spPr>
          <a:xfrm flipV="1">
            <a:off x="1835696" y="1124744"/>
            <a:ext cx="1944216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 стрелкой 117"/>
          <p:cNvCxnSpPr>
            <a:endCxn id="15" idx="2"/>
          </p:cNvCxnSpPr>
          <p:nvPr/>
        </p:nvCxnSpPr>
        <p:spPr>
          <a:xfrm flipV="1">
            <a:off x="1907704" y="1394760"/>
            <a:ext cx="1944216" cy="5220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 стрелкой 119"/>
          <p:cNvCxnSpPr/>
          <p:nvPr/>
        </p:nvCxnSpPr>
        <p:spPr>
          <a:xfrm flipV="1">
            <a:off x="1835696" y="1628800"/>
            <a:ext cx="1800200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Прямоугольник 135"/>
          <p:cNvSpPr/>
          <p:nvPr/>
        </p:nvSpPr>
        <p:spPr>
          <a:xfrm>
            <a:off x="6660232" y="764704"/>
            <a:ext cx="15121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-4</a:t>
            </a:r>
          </a:p>
          <a:p>
            <a:pPr algn="ctr"/>
            <a:r>
              <a:rPr lang="ru-RU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3-3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5-</a:t>
            </a:r>
            <a:r>
              <a:rPr lang="ru-RU" sz="3200" b="1" dirty="0" smtClean="0">
                <a:ln w="1905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-5-</a:t>
            </a:r>
            <a:r>
              <a:rPr lang="ru-RU" sz="3200" b="1" dirty="0" smtClean="0">
                <a:ln w="1905">
                  <a:solidFill>
                    <a:sysClr val="windowText" lastClr="000000"/>
                  </a:solidFill>
                </a:ln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</a:t>
            </a:r>
          </a:p>
        </p:txBody>
      </p:sp>
      <p:cxnSp>
        <p:nvCxnSpPr>
          <p:cNvPr id="138" name="Прямая со стрелкой 137"/>
          <p:cNvCxnSpPr/>
          <p:nvPr/>
        </p:nvCxnSpPr>
        <p:spPr>
          <a:xfrm flipH="1">
            <a:off x="5004048" y="1124744"/>
            <a:ext cx="2088232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flipH="1">
            <a:off x="5004048" y="1556792"/>
            <a:ext cx="2088232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/>
          <p:nvPr/>
        </p:nvCxnSpPr>
        <p:spPr>
          <a:xfrm flipH="1">
            <a:off x="6444208" y="1988840"/>
            <a:ext cx="432048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>
            <a:endCxn id="35" idx="2"/>
          </p:cNvCxnSpPr>
          <p:nvPr/>
        </p:nvCxnSpPr>
        <p:spPr>
          <a:xfrm flipV="1">
            <a:off x="1907704" y="2546888"/>
            <a:ext cx="1944216" cy="88211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>
            <a:endCxn id="27" idx="3"/>
          </p:cNvCxnSpPr>
          <p:nvPr/>
        </p:nvCxnSpPr>
        <p:spPr>
          <a:xfrm flipV="1">
            <a:off x="1907704" y="2852007"/>
            <a:ext cx="1837105" cy="10090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>
            <a:endCxn id="41" idx="2"/>
          </p:cNvCxnSpPr>
          <p:nvPr/>
        </p:nvCxnSpPr>
        <p:spPr>
          <a:xfrm flipV="1">
            <a:off x="1835696" y="3050944"/>
            <a:ext cx="1872208" cy="1170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Прямая со стрелкой 151"/>
          <p:cNvCxnSpPr/>
          <p:nvPr/>
        </p:nvCxnSpPr>
        <p:spPr>
          <a:xfrm flipH="1">
            <a:off x="5364088" y="2996952"/>
            <a:ext cx="1800200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Прямая со стрелкой 153"/>
          <p:cNvCxnSpPr/>
          <p:nvPr/>
        </p:nvCxnSpPr>
        <p:spPr>
          <a:xfrm flipH="1">
            <a:off x="5292080" y="3429000"/>
            <a:ext cx="1728192" cy="1440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 стрелкой 160"/>
          <p:cNvCxnSpPr/>
          <p:nvPr/>
        </p:nvCxnSpPr>
        <p:spPr>
          <a:xfrm flipH="1" flipV="1">
            <a:off x="5292080" y="3861048"/>
            <a:ext cx="1800200" cy="7200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Прямоугольник 163"/>
          <p:cNvSpPr/>
          <p:nvPr/>
        </p:nvSpPr>
        <p:spPr>
          <a:xfrm>
            <a:off x="971600" y="4653136"/>
            <a:ext cx="151216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3-3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2-2</a:t>
            </a:r>
          </a:p>
          <a:p>
            <a:pPr algn="ctr"/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2-2</a:t>
            </a:r>
          </a:p>
        </p:txBody>
      </p:sp>
      <p:cxnSp>
        <p:nvCxnSpPr>
          <p:cNvPr id="165" name="Прямая со стрелкой 164"/>
          <p:cNvCxnSpPr/>
          <p:nvPr/>
        </p:nvCxnSpPr>
        <p:spPr>
          <a:xfrm flipH="1" flipV="1">
            <a:off x="6660232" y="4149080"/>
            <a:ext cx="144016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/>
          <p:nvPr/>
        </p:nvCxnSpPr>
        <p:spPr>
          <a:xfrm flipH="1" flipV="1">
            <a:off x="5076056" y="4437112"/>
            <a:ext cx="2016224" cy="5760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 flipH="1" flipV="1">
            <a:off x="5076056" y="4725144"/>
            <a:ext cx="2016224" cy="7200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 стрелкой 172"/>
          <p:cNvCxnSpPr>
            <a:endCxn id="102" idx="6"/>
          </p:cNvCxnSpPr>
          <p:nvPr/>
        </p:nvCxnSpPr>
        <p:spPr>
          <a:xfrm flipH="1" flipV="1">
            <a:off x="4896008" y="4923152"/>
            <a:ext cx="2268280" cy="95412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 стрелкой 175"/>
          <p:cNvCxnSpPr/>
          <p:nvPr/>
        </p:nvCxnSpPr>
        <p:spPr>
          <a:xfrm>
            <a:off x="2051720" y="4941168"/>
            <a:ext cx="2016224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>
            <a:endCxn id="104" idx="2"/>
          </p:cNvCxnSpPr>
          <p:nvPr/>
        </p:nvCxnSpPr>
        <p:spPr>
          <a:xfrm>
            <a:off x="2051720" y="5445224"/>
            <a:ext cx="2160240" cy="539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 стрелкой 180"/>
          <p:cNvCxnSpPr>
            <a:endCxn id="106" idx="2"/>
          </p:cNvCxnSpPr>
          <p:nvPr/>
        </p:nvCxnSpPr>
        <p:spPr>
          <a:xfrm flipV="1">
            <a:off x="2051720" y="5787248"/>
            <a:ext cx="2160240" cy="162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Прямоугольник 126"/>
          <p:cNvSpPr/>
          <p:nvPr/>
        </p:nvSpPr>
        <p:spPr>
          <a:xfrm>
            <a:off x="2843808" y="5934670"/>
            <a:ext cx="3154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Крокодил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3707904" y="1196752"/>
            <a:ext cx="720000" cy="72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4788024" y="1196752"/>
            <a:ext cx="720000" cy="72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03848" y="1484784"/>
            <a:ext cx="302433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олилиния 5"/>
          <p:cNvSpPr/>
          <p:nvPr/>
        </p:nvSpPr>
        <p:spPr>
          <a:xfrm>
            <a:off x="2915816" y="1412776"/>
            <a:ext cx="3978234" cy="1173678"/>
          </a:xfrm>
          <a:custGeom>
            <a:avLst/>
            <a:gdLst>
              <a:gd name="connsiteX0" fmla="*/ 3289465 w 3978234"/>
              <a:gd name="connsiteY0" fmla="*/ 47501 h 1173678"/>
              <a:gd name="connsiteX1" fmla="*/ 3906982 w 3978234"/>
              <a:gd name="connsiteY1" fmla="*/ 130629 h 1173678"/>
              <a:gd name="connsiteX2" fmla="*/ 3716976 w 3978234"/>
              <a:gd name="connsiteY2" fmla="*/ 831273 h 1173678"/>
              <a:gd name="connsiteX3" fmla="*/ 2553195 w 3978234"/>
              <a:gd name="connsiteY3" fmla="*/ 1128156 h 1173678"/>
              <a:gd name="connsiteX4" fmla="*/ 890649 w 3978234"/>
              <a:gd name="connsiteY4" fmla="*/ 1104405 h 1173678"/>
              <a:gd name="connsiteX5" fmla="*/ 0 w 3978234"/>
              <a:gd name="connsiteY5" fmla="*/ 1116280 h 1173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78234" h="1173678">
                <a:moveTo>
                  <a:pt x="3289465" y="47501"/>
                </a:moveTo>
                <a:cubicBezTo>
                  <a:pt x="3562597" y="23750"/>
                  <a:pt x="3835730" y="0"/>
                  <a:pt x="3906982" y="130629"/>
                </a:cubicBezTo>
                <a:cubicBezTo>
                  <a:pt x="3978234" y="261258"/>
                  <a:pt x="3942607" y="665018"/>
                  <a:pt x="3716976" y="831273"/>
                </a:cubicBezTo>
                <a:cubicBezTo>
                  <a:pt x="3491345" y="997528"/>
                  <a:pt x="3024249" y="1082634"/>
                  <a:pt x="2553195" y="1128156"/>
                </a:cubicBezTo>
                <a:cubicBezTo>
                  <a:pt x="2082141" y="1173678"/>
                  <a:pt x="890649" y="1104405"/>
                  <a:pt x="890649" y="1104405"/>
                </a:cubicBezTo>
                <a:lnTo>
                  <a:pt x="0" y="1116280"/>
                </a:ln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4283968" y="2276872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Полилиния 8"/>
          <p:cNvSpPr/>
          <p:nvPr/>
        </p:nvSpPr>
        <p:spPr>
          <a:xfrm>
            <a:off x="2147455" y="1391392"/>
            <a:ext cx="4134592" cy="1494312"/>
          </a:xfrm>
          <a:custGeom>
            <a:avLst/>
            <a:gdLst>
              <a:gd name="connsiteX0" fmla="*/ 1094509 w 4134592"/>
              <a:gd name="connsiteY0" fmla="*/ 81148 h 1494312"/>
              <a:gd name="connsiteX1" fmla="*/ 405740 w 4134592"/>
              <a:gd name="connsiteY1" fmla="*/ 104899 h 1494312"/>
              <a:gd name="connsiteX2" fmla="*/ 476992 w 4134592"/>
              <a:gd name="connsiteY2" fmla="*/ 710540 h 1494312"/>
              <a:gd name="connsiteX3" fmla="*/ 3267693 w 4134592"/>
              <a:gd name="connsiteY3" fmla="*/ 1351808 h 1494312"/>
              <a:gd name="connsiteX4" fmla="*/ 4134592 w 4134592"/>
              <a:gd name="connsiteY4" fmla="*/ 1494312 h 1494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34592" h="1494312">
                <a:moveTo>
                  <a:pt x="1094509" y="81148"/>
                </a:moveTo>
                <a:cubicBezTo>
                  <a:pt x="801584" y="40574"/>
                  <a:pt x="508659" y="0"/>
                  <a:pt x="405740" y="104899"/>
                </a:cubicBezTo>
                <a:cubicBezTo>
                  <a:pt x="302821" y="209798"/>
                  <a:pt x="0" y="502722"/>
                  <a:pt x="476992" y="710540"/>
                </a:cubicBezTo>
                <a:cubicBezTo>
                  <a:pt x="953984" y="918358"/>
                  <a:pt x="2658093" y="1221179"/>
                  <a:pt x="3267693" y="1351808"/>
                </a:cubicBezTo>
                <a:cubicBezTo>
                  <a:pt x="3877293" y="1482437"/>
                  <a:pt x="4005942" y="1488374"/>
                  <a:pt x="4134592" y="1494312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1995055" y="2885704"/>
            <a:ext cx="5128160" cy="1745673"/>
          </a:xfrm>
          <a:custGeom>
            <a:avLst/>
            <a:gdLst>
              <a:gd name="connsiteX0" fmla="*/ 4191989 w 5128160"/>
              <a:gd name="connsiteY0" fmla="*/ 0 h 1745673"/>
              <a:gd name="connsiteX1" fmla="*/ 4892633 w 5128160"/>
              <a:gd name="connsiteY1" fmla="*/ 201880 h 1745673"/>
              <a:gd name="connsiteX2" fmla="*/ 4595750 w 5128160"/>
              <a:gd name="connsiteY2" fmla="*/ 926275 h 1745673"/>
              <a:gd name="connsiteX3" fmla="*/ 1698171 w 5128160"/>
              <a:gd name="connsiteY3" fmla="*/ 1033153 h 1745673"/>
              <a:gd name="connsiteX4" fmla="*/ 0 w 5128160"/>
              <a:gd name="connsiteY4" fmla="*/ 1745673 h 1745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8160" h="1745673">
                <a:moveTo>
                  <a:pt x="4191989" y="0"/>
                </a:moveTo>
                <a:cubicBezTo>
                  <a:pt x="4508664" y="23750"/>
                  <a:pt x="4825340" y="47501"/>
                  <a:pt x="4892633" y="201880"/>
                </a:cubicBezTo>
                <a:cubicBezTo>
                  <a:pt x="4959926" y="356259"/>
                  <a:pt x="5128160" y="787730"/>
                  <a:pt x="4595750" y="926275"/>
                </a:cubicBezTo>
                <a:cubicBezTo>
                  <a:pt x="4063340" y="1064821"/>
                  <a:pt x="2464129" y="896587"/>
                  <a:pt x="1698171" y="1033153"/>
                </a:cubicBezTo>
                <a:cubicBezTo>
                  <a:pt x="932213" y="1169719"/>
                  <a:pt x="466106" y="1457696"/>
                  <a:pt x="0" y="174567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4644008" y="3573016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3923928" y="3573016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1244930" y="2497776"/>
            <a:ext cx="5963392" cy="2026723"/>
          </a:xfrm>
          <a:custGeom>
            <a:avLst/>
            <a:gdLst>
              <a:gd name="connsiteX0" fmla="*/ 1688275 w 5963392"/>
              <a:gd name="connsiteY0" fmla="*/ 31668 h 2026723"/>
              <a:gd name="connsiteX1" fmla="*/ 904504 w 5963392"/>
              <a:gd name="connsiteY1" fmla="*/ 43543 h 2026723"/>
              <a:gd name="connsiteX2" fmla="*/ 393865 w 5963392"/>
              <a:gd name="connsiteY2" fmla="*/ 292925 h 2026723"/>
              <a:gd name="connsiteX3" fmla="*/ 441366 w 5963392"/>
              <a:gd name="connsiteY3" fmla="*/ 779814 h 2026723"/>
              <a:gd name="connsiteX4" fmla="*/ 3042062 w 5963392"/>
              <a:gd name="connsiteY4" fmla="*/ 1373580 h 2026723"/>
              <a:gd name="connsiteX5" fmla="*/ 4075215 w 5963392"/>
              <a:gd name="connsiteY5" fmla="*/ 1456707 h 2026723"/>
              <a:gd name="connsiteX6" fmla="*/ 5524005 w 5963392"/>
              <a:gd name="connsiteY6" fmla="*/ 1694214 h 2026723"/>
              <a:gd name="connsiteX7" fmla="*/ 5963392 w 5963392"/>
              <a:gd name="connsiteY7" fmla="*/ 2026723 h 20267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3392" h="2026723">
                <a:moveTo>
                  <a:pt x="1688275" y="31668"/>
                </a:moveTo>
                <a:cubicBezTo>
                  <a:pt x="1404257" y="15834"/>
                  <a:pt x="1120239" y="0"/>
                  <a:pt x="904504" y="43543"/>
                </a:cubicBezTo>
                <a:cubicBezTo>
                  <a:pt x="688769" y="87086"/>
                  <a:pt x="471055" y="170213"/>
                  <a:pt x="393865" y="292925"/>
                </a:cubicBezTo>
                <a:cubicBezTo>
                  <a:pt x="316675" y="415637"/>
                  <a:pt x="0" y="599705"/>
                  <a:pt x="441366" y="779814"/>
                </a:cubicBezTo>
                <a:cubicBezTo>
                  <a:pt x="882732" y="959923"/>
                  <a:pt x="2436421" y="1260765"/>
                  <a:pt x="3042062" y="1373580"/>
                </a:cubicBezTo>
                <a:cubicBezTo>
                  <a:pt x="3647704" y="1486396"/>
                  <a:pt x="3661558" y="1403268"/>
                  <a:pt x="4075215" y="1456707"/>
                </a:cubicBezTo>
                <a:cubicBezTo>
                  <a:pt x="4488872" y="1510146"/>
                  <a:pt x="5209309" y="1599211"/>
                  <a:pt x="5524005" y="1694214"/>
                </a:cubicBezTo>
                <a:cubicBezTo>
                  <a:pt x="5838701" y="1789217"/>
                  <a:pt x="5901046" y="1907970"/>
                  <a:pt x="5963392" y="2026723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47818" y="5013176"/>
            <a:ext cx="73043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Стрекоза на  проволоке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2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val 2"/>
          <p:cNvSpPr>
            <a:spLocks noChangeArrowheads="1"/>
          </p:cNvSpPr>
          <p:nvPr/>
        </p:nvSpPr>
        <p:spPr bwMode="auto">
          <a:xfrm>
            <a:off x="2051720" y="4005064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2" name="Oval 2"/>
          <p:cNvSpPr>
            <a:spLocks noChangeArrowheads="1"/>
          </p:cNvSpPr>
          <p:nvPr/>
        </p:nvSpPr>
        <p:spPr bwMode="auto">
          <a:xfrm>
            <a:off x="2483768" y="3933056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" name="Oval 2"/>
          <p:cNvSpPr>
            <a:spLocks noChangeArrowheads="1"/>
          </p:cNvSpPr>
          <p:nvPr/>
        </p:nvSpPr>
        <p:spPr bwMode="auto">
          <a:xfrm>
            <a:off x="2915816" y="3933056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0" name="Oval 2"/>
          <p:cNvSpPr>
            <a:spLocks noChangeArrowheads="1"/>
          </p:cNvSpPr>
          <p:nvPr/>
        </p:nvSpPr>
        <p:spPr bwMode="auto">
          <a:xfrm>
            <a:off x="3275856" y="3861048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9" name="Oval 2"/>
          <p:cNvSpPr>
            <a:spLocks noChangeArrowheads="1"/>
          </p:cNvSpPr>
          <p:nvPr/>
        </p:nvSpPr>
        <p:spPr bwMode="auto">
          <a:xfrm>
            <a:off x="3635896" y="3861048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7" name="Oval 4"/>
          <p:cNvSpPr>
            <a:spLocks noChangeArrowheads="1"/>
          </p:cNvSpPr>
          <p:nvPr/>
        </p:nvSpPr>
        <p:spPr bwMode="auto">
          <a:xfrm>
            <a:off x="4067944" y="3717032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Oval 2"/>
          <p:cNvSpPr>
            <a:spLocks noChangeArrowheads="1"/>
          </p:cNvSpPr>
          <p:nvPr/>
        </p:nvSpPr>
        <p:spPr bwMode="auto">
          <a:xfrm>
            <a:off x="2987824" y="2924944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Oval 2"/>
          <p:cNvSpPr>
            <a:spLocks noChangeArrowheads="1"/>
          </p:cNvSpPr>
          <p:nvPr/>
        </p:nvSpPr>
        <p:spPr bwMode="auto">
          <a:xfrm>
            <a:off x="2627784" y="3140968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Oval 2"/>
          <p:cNvSpPr>
            <a:spLocks noChangeArrowheads="1"/>
          </p:cNvSpPr>
          <p:nvPr/>
        </p:nvSpPr>
        <p:spPr bwMode="auto">
          <a:xfrm>
            <a:off x="2267744" y="3284984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3" name="Oval 2"/>
          <p:cNvSpPr>
            <a:spLocks noChangeArrowheads="1"/>
          </p:cNvSpPr>
          <p:nvPr/>
        </p:nvSpPr>
        <p:spPr bwMode="auto">
          <a:xfrm>
            <a:off x="1907704" y="3356992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2" name="Oval 2"/>
          <p:cNvSpPr>
            <a:spLocks noChangeArrowheads="1"/>
          </p:cNvSpPr>
          <p:nvPr/>
        </p:nvSpPr>
        <p:spPr bwMode="auto">
          <a:xfrm>
            <a:off x="1547664" y="3429000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" name="Oval 2"/>
          <p:cNvSpPr>
            <a:spLocks noChangeArrowheads="1"/>
          </p:cNvSpPr>
          <p:nvPr/>
        </p:nvSpPr>
        <p:spPr bwMode="auto">
          <a:xfrm>
            <a:off x="1187624" y="3429000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0" name="Oval 2"/>
          <p:cNvSpPr>
            <a:spLocks noChangeArrowheads="1"/>
          </p:cNvSpPr>
          <p:nvPr/>
        </p:nvSpPr>
        <p:spPr bwMode="auto">
          <a:xfrm>
            <a:off x="1187624" y="3068960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Oval 2"/>
          <p:cNvSpPr>
            <a:spLocks noChangeArrowheads="1"/>
          </p:cNvSpPr>
          <p:nvPr/>
        </p:nvSpPr>
        <p:spPr bwMode="auto">
          <a:xfrm>
            <a:off x="1331640" y="2780928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Oval 2"/>
          <p:cNvSpPr>
            <a:spLocks noChangeArrowheads="1"/>
          </p:cNvSpPr>
          <p:nvPr/>
        </p:nvSpPr>
        <p:spPr bwMode="auto">
          <a:xfrm>
            <a:off x="1691680" y="2636912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4" name="Oval 2"/>
          <p:cNvSpPr>
            <a:spLocks noChangeArrowheads="1"/>
          </p:cNvSpPr>
          <p:nvPr/>
        </p:nvSpPr>
        <p:spPr bwMode="auto">
          <a:xfrm>
            <a:off x="2051720" y="2492896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" name="Oval 2"/>
          <p:cNvSpPr>
            <a:spLocks noChangeArrowheads="1"/>
          </p:cNvSpPr>
          <p:nvPr/>
        </p:nvSpPr>
        <p:spPr bwMode="auto">
          <a:xfrm>
            <a:off x="2411760" y="2420888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Oval 2"/>
          <p:cNvSpPr>
            <a:spLocks noChangeArrowheads="1"/>
          </p:cNvSpPr>
          <p:nvPr/>
        </p:nvSpPr>
        <p:spPr bwMode="auto">
          <a:xfrm>
            <a:off x="2771800" y="2276872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Oval 4"/>
          <p:cNvSpPr>
            <a:spLocks noChangeArrowheads="1"/>
          </p:cNvSpPr>
          <p:nvPr/>
        </p:nvSpPr>
        <p:spPr bwMode="auto">
          <a:xfrm>
            <a:off x="3635896" y="2060848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4427984" y="1988840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" name="Oval 2"/>
          <p:cNvSpPr>
            <a:spLocks noChangeArrowheads="1"/>
          </p:cNvSpPr>
          <p:nvPr/>
        </p:nvSpPr>
        <p:spPr bwMode="auto">
          <a:xfrm>
            <a:off x="3131840" y="2204864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3707904" y="692696"/>
            <a:ext cx="720000" cy="72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4427984" y="692696"/>
            <a:ext cx="720000" cy="72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4139952" y="1268760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3275856" y="1556792"/>
            <a:ext cx="2127380" cy="864096"/>
          </a:xfrm>
          <a:custGeom>
            <a:avLst/>
            <a:gdLst>
              <a:gd name="connsiteX0" fmla="*/ 1424473 w 2127380"/>
              <a:gd name="connsiteY0" fmla="*/ 0 h 1138335"/>
              <a:gd name="connsiteX1" fmla="*/ 2040294 w 2127380"/>
              <a:gd name="connsiteY1" fmla="*/ 55984 h 1138335"/>
              <a:gd name="connsiteX2" fmla="*/ 1946988 w 2127380"/>
              <a:gd name="connsiteY2" fmla="*/ 653143 h 1138335"/>
              <a:gd name="connsiteX3" fmla="*/ 1499118 w 2127380"/>
              <a:gd name="connsiteY3" fmla="*/ 877078 h 1138335"/>
              <a:gd name="connsiteX4" fmla="*/ 248816 w 2127380"/>
              <a:gd name="connsiteY4" fmla="*/ 1007706 h 1138335"/>
              <a:gd name="connsiteX5" fmla="*/ 6220 w 2127380"/>
              <a:gd name="connsiteY5" fmla="*/ 1138335 h 1138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7380" h="1138335">
                <a:moveTo>
                  <a:pt x="1424473" y="0"/>
                </a:moveTo>
                <a:lnTo>
                  <a:pt x="2040294" y="55984"/>
                </a:lnTo>
                <a:cubicBezTo>
                  <a:pt x="2127380" y="164841"/>
                  <a:pt x="2037184" y="516294"/>
                  <a:pt x="1946988" y="653143"/>
                </a:cubicBezTo>
                <a:cubicBezTo>
                  <a:pt x="1856792" y="789992"/>
                  <a:pt x="1782147" y="817984"/>
                  <a:pt x="1499118" y="877078"/>
                </a:cubicBezTo>
                <a:cubicBezTo>
                  <a:pt x="1216089" y="936172"/>
                  <a:pt x="497632" y="964163"/>
                  <a:pt x="248816" y="1007706"/>
                </a:cubicBezTo>
                <a:cubicBezTo>
                  <a:pt x="0" y="1051249"/>
                  <a:pt x="3110" y="1094792"/>
                  <a:pt x="6220" y="113833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 flipH="1">
            <a:off x="3419872" y="1484784"/>
            <a:ext cx="2127380" cy="936104"/>
          </a:xfrm>
          <a:custGeom>
            <a:avLst/>
            <a:gdLst>
              <a:gd name="connsiteX0" fmla="*/ 1424473 w 2127380"/>
              <a:gd name="connsiteY0" fmla="*/ 0 h 1138335"/>
              <a:gd name="connsiteX1" fmla="*/ 2040294 w 2127380"/>
              <a:gd name="connsiteY1" fmla="*/ 55984 h 1138335"/>
              <a:gd name="connsiteX2" fmla="*/ 1946988 w 2127380"/>
              <a:gd name="connsiteY2" fmla="*/ 653143 h 1138335"/>
              <a:gd name="connsiteX3" fmla="*/ 1499118 w 2127380"/>
              <a:gd name="connsiteY3" fmla="*/ 877078 h 1138335"/>
              <a:gd name="connsiteX4" fmla="*/ 248816 w 2127380"/>
              <a:gd name="connsiteY4" fmla="*/ 1007706 h 1138335"/>
              <a:gd name="connsiteX5" fmla="*/ 6220 w 2127380"/>
              <a:gd name="connsiteY5" fmla="*/ 1138335 h 1138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7380" h="1138335">
                <a:moveTo>
                  <a:pt x="1424473" y="0"/>
                </a:moveTo>
                <a:lnTo>
                  <a:pt x="2040294" y="55984"/>
                </a:lnTo>
                <a:cubicBezTo>
                  <a:pt x="2127380" y="164841"/>
                  <a:pt x="2037184" y="516294"/>
                  <a:pt x="1946988" y="653143"/>
                </a:cubicBezTo>
                <a:cubicBezTo>
                  <a:pt x="1856792" y="789992"/>
                  <a:pt x="1782147" y="817984"/>
                  <a:pt x="1499118" y="877078"/>
                </a:cubicBezTo>
                <a:cubicBezTo>
                  <a:pt x="1216089" y="936172"/>
                  <a:pt x="497632" y="964163"/>
                  <a:pt x="248816" y="1007706"/>
                </a:cubicBezTo>
                <a:cubicBezTo>
                  <a:pt x="0" y="1051249"/>
                  <a:pt x="3110" y="1094792"/>
                  <a:pt x="6220" y="113833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436096" y="692696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580112" y="1124744"/>
            <a:ext cx="5040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139952" y="2924944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364088" y="1628800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31" name="Полилиния 30"/>
          <p:cNvSpPr/>
          <p:nvPr/>
        </p:nvSpPr>
        <p:spPr>
          <a:xfrm>
            <a:off x="1331640" y="2348880"/>
            <a:ext cx="2047052" cy="970844"/>
          </a:xfrm>
          <a:custGeom>
            <a:avLst/>
            <a:gdLst>
              <a:gd name="connsiteX0" fmla="*/ 2047052 w 2047052"/>
              <a:gd name="connsiteY0" fmla="*/ 0 h 970844"/>
              <a:gd name="connsiteX1" fmla="*/ 1121363 w 2047052"/>
              <a:gd name="connsiteY1" fmla="*/ 259644 h 970844"/>
              <a:gd name="connsiteX2" fmla="*/ 184385 w 2047052"/>
              <a:gd name="connsiteY2" fmla="*/ 564444 h 970844"/>
              <a:gd name="connsiteX3" fmla="*/ 15052 w 2047052"/>
              <a:gd name="connsiteY3" fmla="*/ 970844 h 97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7052" h="970844">
                <a:moveTo>
                  <a:pt x="2047052" y="0"/>
                </a:moveTo>
                <a:cubicBezTo>
                  <a:pt x="1739429" y="82785"/>
                  <a:pt x="1431807" y="165570"/>
                  <a:pt x="1121363" y="259644"/>
                </a:cubicBezTo>
                <a:cubicBezTo>
                  <a:pt x="810919" y="353718"/>
                  <a:pt x="368770" y="445911"/>
                  <a:pt x="184385" y="564444"/>
                </a:cubicBezTo>
                <a:cubicBezTo>
                  <a:pt x="0" y="682977"/>
                  <a:pt x="7526" y="826910"/>
                  <a:pt x="15052" y="97084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1187624" y="2060848"/>
            <a:ext cx="936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</a:t>
            </a:r>
          </a:p>
        </p:txBody>
      </p:sp>
      <p:sp>
        <p:nvSpPr>
          <p:cNvPr id="38" name="Полилиния 37"/>
          <p:cNvSpPr/>
          <p:nvPr/>
        </p:nvSpPr>
        <p:spPr>
          <a:xfrm>
            <a:off x="1259632" y="2132856"/>
            <a:ext cx="4302947" cy="1424281"/>
          </a:xfrm>
          <a:custGeom>
            <a:avLst/>
            <a:gdLst>
              <a:gd name="connsiteX0" fmla="*/ 92192 w 4302947"/>
              <a:gd name="connsiteY0" fmla="*/ 1051748 h 1424281"/>
              <a:gd name="connsiteX1" fmla="*/ 205081 w 4302947"/>
              <a:gd name="connsiteY1" fmla="*/ 1401703 h 1424281"/>
              <a:gd name="connsiteX2" fmla="*/ 1322681 w 4302947"/>
              <a:gd name="connsiteY2" fmla="*/ 1187214 h 1424281"/>
              <a:gd name="connsiteX3" fmla="*/ 2033881 w 4302947"/>
              <a:gd name="connsiteY3" fmla="*/ 780814 h 1424281"/>
              <a:gd name="connsiteX4" fmla="*/ 2383836 w 4302947"/>
              <a:gd name="connsiteY4" fmla="*/ 261525 h 1424281"/>
              <a:gd name="connsiteX5" fmla="*/ 2598325 w 4302947"/>
              <a:gd name="connsiteY5" fmla="*/ 216370 h 1424281"/>
              <a:gd name="connsiteX6" fmla="*/ 3569169 w 4302947"/>
              <a:gd name="connsiteY6" fmla="*/ 148637 h 1424281"/>
              <a:gd name="connsiteX7" fmla="*/ 4302947 w 4302947"/>
              <a:gd name="connsiteY7" fmla="*/ 1108192 h 1424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02947" h="1424281">
                <a:moveTo>
                  <a:pt x="92192" y="1051748"/>
                </a:moveTo>
                <a:cubicBezTo>
                  <a:pt x="46096" y="1215436"/>
                  <a:pt x="0" y="1379125"/>
                  <a:pt x="205081" y="1401703"/>
                </a:cubicBezTo>
                <a:cubicBezTo>
                  <a:pt x="410162" y="1424281"/>
                  <a:pt x="1017881" y="1290695"/>
                  <a:pt x="1322681" y="1187214"/>
                </a:cubicBezTo>
                <a:cubicBezTo>
                  <a:pt x="1627481" y="1083733"/>
                  <a:pt x="1857022" y="935095"/>
                  <a:pt x="2033881" y="780814"/>
                </a:cubicBezTo>
                <a:cubicBezTo>
                  <a:pt x="2210740" y="626533"/>
                  <a:pt x="2289762" y="355599"/>
                  <a:pt x="2383836" y="261525"/>
                </a:cubicBezTo>
                <a:cubicBezTo>
                  <a:pt x="2477910" y="167451"/>
                  <a:pt x="2400770" y="235185"/>
                  <a:pt x="2598325" y="216370"/>
                </a:cubicBezTo>
                <a:cubicBezTo>
                  <a:pt x="2795880" y="197555"/>
                  <a:pt x="3285065" y="0"/>
                  <a:pt x="3569169" y="148637"/>
                </a:cubicBezTo>
                <a:cubicBezTo>
                  <a:pt x="3853273" y="297274"/>
                  <a:pt x="4078110" y="702733"/>
                  <a:pt x="4302947" y="1108192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Oval 2"/>
          <p:cNvSpPr>
            <a:spLocks noChangeArrowheads="1"/>
          </p:cNvSpPr>
          <p:nvPr/>
        </p:nvSpPr>
        <p:spPr bwMode="auto">
          <a:xfrm>
            <a:off x="5148064" y="2132856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Oval 2"/>
          <p:cNvSpPr>
            <a:spLocks noChangeArrowheads="1"/>
          </p:cNvSpPr>
          <p:nvPr/>
        </p:nvSpPr>
        <p:spPr bwMode="auto">
          <a:xfrm>
            <a:off x="5508104" y="2204864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Oval 2"/>
          <p:cNvSpPr>
            <a:spLocks noChangeArrowheads="1"/>
          </p:cNvSpPr>
          <p:nvPr/>
        </p:nvSpPr>
        <p:spPr bwMode="auto">
          <a:xfrm>
            <a:off x="5868144" y="2348880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Oval 2"/>
          <p:cNvSpPr>
            <a:spLocks noChangeArrowheads="1"/>
          </p:cNvSpPr>
          <p:nvPr/>
        </p:nvSpPr>
        <p:spPr bwMode="auto">
          <a:xfrm>
            <a:off x="6228184" y="2492896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Oval 2"/>
          <p:cNvSpPr>
            <a:spLocks noChangeArrowheads="1"/>
          </p:cNvSpPr>
          <p:nvPr/>
        </p:nvSpPr>
        <p:spPr bwMode="auto">
          <a:xfrm>
            <a:off x="6588224" y="2564904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Oval 2"/>
          <p:cNvSpPr>
            <a:spLocks noChangeArrowheads="1"/>
          </p:cNvSpPr>
          <p:nvPr/>
        </p:nvSpPr>
        <p:spPr bwMode="auto">
          <a:xfrm>
            <a:off x="6876256" y="2708920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4" name="Oval 2"/>
          <p:cNvSpPr>
            <a:spLocks noChangeArrowheads="1"/>
          </p:cNvSpPr>
          <p:nvPr/>
        </p:nvSpPr>
        <p:spPr bwMode="auto">
          <a:xfrm>
            <a:off x="7164288" y="2852936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5" name="Oval 2"/>
          <p:cNvSpPr>
            <a:spLocks noChangeArrowheads="1"/>
          </p:cNvSpPr>
          <p:nvPr/>
        </p:nvSpPr>
        <p:spPr bwMode="auto">
          <a:xfrm>
            <a:off x="7236296" y="3212976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Oval 2"/>
          <p:cNvSpPr>
            <a:spLocks noChangeArrowheads="1"/>
          </p:cNvSpPr>
          <p:nvPr/>
        </p:nvSpPr>
        <p:spPr bwMode="auto">
          <a:xfrm>
            <a:off x="6948264" y="3501008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7" name="Oval 2"/>
          <p:cNvSpPr>
            <a:spLocks noChangeArrowheads="1"/>
          </p:cNvSpPr>
          <p:nvPr/>
        </p:nvSpPr>
        <p:spPr bwMode="auto">
          <a:xfrm>
            <a:off x="6516216" y="3356992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9" name="Полилиния 58"/>
          <p:cNvSpPr/>
          <p:nvPr/>
        </p:nvSpPr>
        <p:spPr>
          <a:xfrm>
            <a:off x="3556000" y="2355615"/>
            <a:ext cx="3954874" cy="1364073"/>
          </a:xfrm>
          <a:custGeom>
            <a:avLst/>
            <a:gdLst>
              <a:gd name="connsiteX0" fmla="*/ 3928533 w 3954874"/>
              <a:gd name="connsiteY0" fmla="*/ 940741 h 1364073"/>
              <a:gd name="connsiteX1" fmla="*/ 3860800 w 3954874"/>
              <a:gd name="connsiteY1" fmla="*/ 1245541 h 1364073"/>
              <a:gd name="connsiteX2" fmla="*/ 3364089 w 3954874"/>
              <a:gd name="connsiteY2" fmla="*/ 1256829 h 1364073"/>
              <a:gd name="connsiteX3" fmla="*/ 2314222 w 3954874"/>
              <a:gd name="connsiteY3" fmla="*/ 602074 h 1364073"/>
              <a:gd name="connsiteX4" fmla="*/ 1806222 w 3954874"/>
              <a:gd name="connsiteY4" fmla="*/ 139229 h 1364073"/>
              <a:gd name="connsiteX5" fmla="*/ 1049867 w 3954874"/>
              <a:gd name="connsiteY5" fmla="*/ 3763 h 1364073"/>
              <a:gd name="connsiteX6" fmla="*/ 304800 w 3954874"/>
              <a:gd name="connsiteY6" fmla="*/ 116652 h 1364073"/>
              <a:gd name="connsiteX7" fmla="*/ 124178 w 3954874"/>
              <a:gd name="connsiteY7" fmla="*/ 545629 h 1364073"/>
              <a:gd name="connsiteX8" fmla="*/ 45156 w 3954874"/>
              <a:gd name="connsiteY8" fmla="*/ 873007 h 1364073"/>
              <a:gd name="connsiteX9" fmla="*/ 0 w 3954874"/>
              <a:gd name="connsiteY9" fmla="*/ 1098785 h 1364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54874" h="1364073">
                <a:moveTo>
                  <a:pt x="3928533" y="940741"/>
                </a:moveTo>
                <a:cubicBezTo>
                  <a:pt x="3941703" y="1066800"/>
                  <a:pt x="3954874" y="1192860"/>
                  <a:pt x="3860800" y="1245541"/>
                </a:cubicBezTo>
                <a:cubicBezTo>
                  <a:pt x="3766726" y="1298222"/>
                  <a:pt x="3621852" y="1364073"/>
                  <a:pt x="3364089" y="1256829"/>
                </a:cubicBezTo>
                <a:cubicBezTo>
                  <a:pt x="3106326" y="1149585"/>
                  <a:pt x="2573866" y="788341"/>
                  <a:pt x="2314222" y="602074"/>
                </a:cubicBezTo>
                <a:cubicBezTo>
                  <a:pt x="2054578" y="415807"/>
                  <a:pt x="2016948" y="238947"/>
                  <a:pt x="1806222" y="139229"/>
                </a:cubicBezTo>
                <a:cubicBezTo>
                  <a:pt x="1595496" y="39511"/>
                  <a:pt x="1300104" y="7526"/>
                  <a:pt x="1049867" y="3763"/>
                </a:cubicBezTo>
                <a:cubicBezTo>
                  <a:pt x="799630" y="0"/>
                  <a:pt x="459082" y="26341"/>
                  <a:pt x="304800" y="116652"/>
                </a:cubicBezTo>
                <a:cubicBezTo>
                  <a:pt x="150518" y="206963"/>
                  <a:pt x="167452" y="419570"/>
                  <a:pt x="124178" y="545629"/>
                </a:cubicBezTo>
                <a:cubicBezTo>
                  <a:pt x="80904" y="671688"/>
                  <a:pt x="65852" y="780814"/>
                  <a:pt x="45156" y="873007"/>
                </a:cubicBezTo>
                <a:cubicBezTo>
                  <a:pt x="24460" y="965200"/>
                  <a:pt x="12230" y="1031992"/>
                  <a:pt x="0" y="109878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олилиния 46"/>
          <p:cNvSpPr/>
          <p:nvPr/>
        </p:nvSpPr>
        <p:spPr>
          <a:xfrm flipH="1">
            <a:off x="5436096" y="2348880"/>
            <a:ext cx="2047052" cy="970844"/>
          </a:xfrm>
          <a:custGeom>
            <a:avLst/>
            <a:gdLst>
              <a:gd name="connsiteX0" fmla="*/ 2047052 w 2047052"/>
              <a:gd name="connsiteY0" fmla="*/ 0 h 970844"/>
              <a:gd name="connsiteX1" fmla="*/ 1121363 w 2047052"/>
              <a:gd name="connsiteY1" fmla="*/ 259644 h 970844"/>
              <a:gd name="connsiteX2" fmla="*/ 184385 w 2047052"/>
              <a:gd name="connsiteY2" fmla="*/ 564444 h 970844"/>
              <a:gd name="connsiteX3" fmla="*/ 15052 w 2047052"/>
              <a:gd name="connsiteY3" fmla="*/ 970844 h 97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7052" h="970844">
                <a:moveTo>
                  <a:pt x="2047052" y="0"/>
                </a:moveTo>
                <a:cubicBezTo>
                  <a:pt x="1739429" y="82785"/>
                  <a:pt x="1431807" y="165570"/>
                  <a:pt x="1121363" y="259644"/>
                </a:cubicBezTo>
                <a:cubicBezTo>
                  <a:pt x="810919" y="353718"/>
                  <a:pt x="368770" y="445911"/>
                  <a:pt x="184385" y="564444"/>
                </a:cubicBezTo>
                <a:cubicBezTo>
                  <a:pt x="0" y="682977"/>
                  <a:pt x="7526" y="826910"/>
                  <a:pt x="15052" y="97084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Oval 2"/>
          <p:cNvSpPr>
            <a:spLocks noChangeArrowheads="1"/>
          </p:cNvSpPr>
          <p:nvPr/>
        </p:nvSpPr>
        <p:spPr bwMode="auto">
          <a:xfrm>
            <a:off x="6156176" y="3140968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" name="Oval 2"/>
          <p:cNvSpPr>
            <a:spLocks noChangeArrowheads="1"/>
          </p:cNvSpPr>
          <p:nvPr/>
        </p:nvSpPr>
        <p:spPr bwMode="auto">
          <a:xfrm>
            <a:off x="5868144" y="2852936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2" name="Oval 2"/>
          <p:cNvSpPr>
            <a:spLocks noChangeArrowheads="1"/>
          </p:cNvSpPr>
          <p:nvPr/>
        </p:nvSpPr>
        <p:spPr bwMode="auto">
          <a:xfrm>
            <a:off x="5508104" y="2636912"/>
            <a:ext cx="360000" cy="3600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3" name="Прямоугольник 62"/>
          <p:cNvSpPr/>
          <p:nvPr/>
        </p:nvSpPr>
        <p:spPr>
          <a:xfrm>
            <a:off x="6660232" y="1916832"/>
            <a:ext cx="936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30</a:t>
            </a:r>
          </a:p>
        </p:txBody>
      </p:sp>
      <p:sp>
        <p:nvSpPr>
          <p:cNvPr id="64" name="Oval 4"/>
          <p:cNvSpPr>
            <a:spLocks noChangeArrowheads="1"/>
          </p:cNvSpPr>
          <p:nvPr/>
        </p:nvSpPr>
        <p:spPr bwMode="auto">
          <a:xfrm>
            <a:off x="4572000" y="3573016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4" name="Oval 2"/>
          <p:cNvSpPr>
            <a:spLocks noChangeArrowheads="1"/>
          </p:cNvSpPr>
          <p:nvPr/>
        </p:nvSpPr>
        <p:spPr bwMode="auto">
          <a:xfrm>
            <a:off x="1691680" y="4077072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6" name="Oval 2"/>
          <p:cNvSpPr>
            <a:spLocks noChangeArrowheads="1"/>
          </p:cNvSpPr>
          <p:nvPr/>
        </p:nvSpPr>
        <p:spPr bwMode="auto">
          <a:xfrm>
            <a:off x="1331640" y="4149080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7" name="Oval 2"/>
          <p:cNvSpPr>
            <a:spLocks noChangeArrowheads="1"/>
          </p:cNvSpPr>
          <p:nvPr/>
        </p:nvSpPr>
        <p:spPr bwMode="auto">
          <a:xfrm>
            <a:off x="1043608" y="4365104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8" name="Oval 2"/>
          <p:cNvSpPr>
            <a:spLocks noChangeArrowheads="1"/>
          </p:cNvSpPr>
          <p:nvPr/>
        </p:nvSpPr>
        <p:spPr bwMode="auto">
          <a:xfrm>
            <a:off x="1043608" y="4725144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9" name="Oval 2"/>
          <p:cNvSpPr>
            <a:spLocks noChangeArrowheads="1"/>
          </p:cNvSpPr>
          <p:nvPr/>
        </p:nvSpPr>
        <p:spPr bwMode="auto">
          <a:xfrm>
            <a:off x="1331640" y="5013176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6" name="Полилиния 65"/>
          <p:cNvSpPr/>
          <p:nvPr/>
        </p:nvSpPr>
        <p:spPr>
          <a:xfrm>
            <a:off x="1119482" y="3194756"/>
            <a:ext cx="4543777" cy="1818420"/>
          </a:xfrm>
          <a:custGeom>
            <a:avLst/>
            <a:gdLst>
              <a:gd name="connsiteX0" fmla="*/ 4434651 w 4543777"/>
              <a:gd name="connsiteY0" fmla="*/ 0 h 2088444"/>
              <a:gd name="connsiteX1" fmla="*/ 4502385 w 4543777"/>
              <a:gd name="connsiteY1" fmla="*/ 304800 h 2088444"/>
              <a:gd name="connsiteX2" fmla="*/ 4186296 w 4543777"/>
              <a:gd name="connsiteY2" fmla="*/ 609600 h 2088444"/>
              <a:gd name="connsiteX3" fmla="*/ 2854207 w 4543777"/>
              <a:gd name="connsiteY3" fmla="*/ 903111 h 2088444"/>
              <a:gd name="connsiteX4" fmla="*/ 2075274 w 4543777"/>
              <a:gd name="connsiteY4" fmla="*/ 993422 h 2088444"/>
              <a:gd name="connsiteX5" fmla="*/ 2075274 w 4543777"/>
              <a:gd name="connsiteY5" fmla="*/ 993422 h 2088444"/>
              <a:gd name="connsiteX6" fmla="*/ 336785 w 4543777"/>
              <a:gd name="connsiteY6" fmla="*/ 1286933 h 2088444"/>
              <a:gd name="connsiteX7" fmla="*/ 54562 w 4543777"/>
              <a:gd name="connsiteY7" fmla="*/ 2088444 h 208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43777" h="2088444">
                <a:moveTo>
                  <a:pt x="4434651" y="0"/>
                </a:moveTo>
                <a:cubicBezTo>
                  <a:pt x="4489214" y="101600"/>
                  <a:pt x="4543777" y="203200"/>
                  <a:pt x="4502385" y="304800"/>
                </a:cubicBezTo>
                <a:cubicBezTo>
                  <a:pt x="4460993" y="406400"/>
                  <a:pt x="4460992" y="509882"/>
                  <a:pt x="4186296" y="609600"/>
                </a:cubicBezTo>
                <a:cubicBezTo>
                  <a:pt x="3911600" y="709318"/>
                  <a:pt x="3206044" y="839141"/>
                  <a:pt x="2854207" y="903111"/>
                </a:cubicBezTo>
                <a:cubicBezTo>
                  <a:pt x="2502370" y="967081"/>
                  <a:pt x="2075274" y="993422"/>
                  <a:pt x="2075274" y="993422"/>
                </a:cubicBezTo>
                <a:lnTo>
                  <a:pt x="2075274" y="993422"/>
                </a:lnTo>
                <a:cubicBezTo>
                  <a:pt x="1785526" y="1042340"/>
                  <a:pt x="673570" y="1104429"/>
                  <a:pt x="336785" y="1286933"/>
                </a:cubicBezTo>
                <a:cubicBezTo>
                  <a:pt x="0" y="1469437"/>
                  <a:pt x="27281" y="1778940"/>
                  <a:pt x="54562" y="208844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Oval 2"/>
          <p:cNvSpPr>
            <a:spLocks noChangeArrowheads="1"/>
          </p:cNvSpPr>
          <p:nvPr/>
        </p:nvSpPr>
        <p:spPr bwMode="auto">
          <a:xfrm>
            <a:off x="1763688" y="4869160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" name="Oval 2"/>
          <p:cNvSpPr>
            <a:spLocks noChangeArrowheads="1"/>
          </p:cNvSpPr>
          <p:nvPr/>
        </p:nvSpPr>
        <p:spPr bwMode="auto">
          <a:xfrm>
            <a:off x="2195736" y="4653136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3" name="Oval 2"/>
          <p:cNvSpPr>
            <a:spLocks noChangeArrowheads="1"/>
          </p:cNvSpPr>
          <p:nvPr/>
        </p:nvSpPr>
        <p:spPr bwMode="auto">
          <a:xfrm>
            <a:off x="2627784" y="4581128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2051720" y="4149080"/>
            <a:ext cx="936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24</a:t>
            </a:r>
          </a:p>
        </p:txBody>
      </p:sp>
      <p:sp>
        <p:nvSpPr>
          <p:cNvPr id="84" name="Oval 2"/>
          <p:cNvSpPr>
            <a:spLocks noChangeArrowheads="1"/>
          </p:cNvSpPr>
          <p:nvPr/>
        </p:nvSpPr>
        <p:spPr bwMode="auto">
          <a:xfrm>
            <a:off x="2987824" y="4365104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5" name="Oval 2"/>
          <p:cNvSpPr>
            <a:spLocks noChangeArrowheads="1"/>
          </p:cNvSpPr>
          <p:nvPr/>
        </p:nvSpPr>
        <p:spPr bwMode="auto">
          <a:xfrm>
            <a:off x="3419872" y="4221088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0" name="Полилиния 79"/>
          <p:cNvSpPr/>
          <p:nvPr/>
        </p:nvSpPr>
        <p:spPr>
          <a:xfrm>
            <a:off x="1063037" y="4033896"/>
            <a:ext cx="4536252" cy="1217319"/>
          </a:xfrm>
          <a:custGeom>
            <a:avLst/>
            <a:gdLst>
              <a:gd name="connsiteX0" fmla="*/ 111007 w 4536252"/>
              <a:gd name="connsiteY0" fmla="*/ 910637 h 1217319"/>
              <a:gd name="connsiteX1" fmla="*/ 280341 w 4536252"/>
              <a:gd name="connsiteY1" fmla="*/ 1170282 h 1217319"/>
              <a:gd name="connsiteX2" fmla="*/ 1793052 w 4536252"/>
              <a:gd name="connsiteY2" fmla="*/ 628415 h 1217319"/>
              <a:gd name="connsiteX3" fmla="*/ 2504252 w 4536252"/>
              <a:gd name="connsiteY3" fmla="*/ 323615 h 1217319"/>
              <a:gd name="connsiteX4" fmla="*/ 3317052 w 4536252"/>
              <a:gd name="connsiteY4" fmla="*/ 86548 h 1217319"/>
              <a:gd name="connsiteX5" fmla="*/ 3836341 w 4536252"/>
              <a:gd name="connsiteY5" fmla="*/ 18815 h 1217319"/>
              <a:gd name="connsiteX6" fmla="*/ 4536252 w 4536252"/>
              <a:gd name="connsiteY6" fmla="*/ 199437 h 1217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36252" h="1217319">
                <a:moveTo>
                  <a:pt x="111007" y="910637"/>
                </a:moveTo>
                <a:cubicBezTo>
                  <a:pt x="55503" y="1063978"/>
                  <a:pt x="0" y="1217319"/>
                  <a:pt x="280341" y="1170282"/>
                </a:cubicBezTo>
                <a:cubicBezTo>
                  <a:pt x="560682" y="1123245"/>
                  <a:pt x="1422400" y="769526"/>
                  <a:pt x="1793052" y="628415"/>
                </a:cubicBezTo>
                <a:cubicBezTo>
                  <a:pt x="2163704" y="487304"/>
                  <a:pt x="2250252" y="413926"/>
                  <a:pt x="2504252" y="323615"/>
                </a:cubicBezTo>
                <a:cubicBezTo>
                  <a:pt x="2758252" y="233304"/>
                  <a:pt x="3095037" y="137348"/>
                  <a:pt x="3317052" y="86548"/>
                </a:cubicBezTo>
                <a:cubicBezTo>
                  <a:pt x="3539067" y="35748"/>
                  <a:pt x="3633141" y="0"/>
                  <a:pt x="3836341" y="18815"/>
                </a:cubicBezTo>
                <a:cubicBezTo>
                  <a:pt x="4039541" y="37630"/>
                  <a:pt x="4287896" y="118533"/>
                  <a:pt x="4536252" y="199437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Oval 2"/>
          <p:cNvSpPr>
            <a:spLocks noChangeArrowheads="1"/>
          </p:cNvSpPr>
          <p:nvPr/>
        </p:nvSpPr>
        <p:spPr bwMode="auto">
          <a:xfrm>
            <a:off x="5292080" y="3789040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7" name="Oval 2"/>
          <p:cNvSpPr>
            <a:spLocks noChangeArrowheads="1"/>
          </p:cNvSpPr>
          <p:nvPr/>
        </p:nvSpPr>
        <p:spPr bwMode="auto">
          <a:xfrm>
            <a:off x="5724128" y="3861048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8" name="Oval 2"/>
          <p:cNvSpPr>
            <a:spLocks noChangeArrowheads="1"/>
          </p:cNvSpPr>
          <p:nvPr/>
        </p:nvSpPr>
        <p:spPr bwMode="auto">
          <a:xfrm>
            <a:off x="6156176" y="3861048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9" name="Oval 2"/>
          <p:cNvSpPr>
            <a:spLocks noChangeArrowheads="1"/>
          </p:cNvSpPr>
          <p:nvPr/>
        </p:nvSpPr>
        <p:spPr bwMode="auto">
          <a:xfrm>
            <a:off x="6588224" y="3933056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0" name="Oval 2"/>
          <p:cNvSpPr>
            <a:spLocks noChangeArrowheads="1"/>
          </p:cNvSpPr>
          <p:nvPr/>
        </p:nvSpPr>
        <p:spPr bwMode="auto">
          <a:xfrm>
            <a:off x="7020272" y="4005064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1" name="Oval 2"/>
          <p:cNvSpPr>
            <a:spLocks noChangeArrowheads="1"/>
          </p:cNvSpPr>
          <p:nvPr/>
        </p:nvSpPr>
        <p:spPr bwMode="auto">
          <a:xfrm>
            <a:off x="7452320" y="4077072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2" name="Oval 2"/>
          <p:cNvSpPr>
            <a:spLocks noChangeArrowheads="1"/>
          </p:cNvSpPr>
          <p:nvPr/>
        </p:nvSpPr>
        <p:spPr bwMode="auto">
          <a:xfrm>
            <a:off x="7740352" y="4797152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3" name="Oval 2"/>
          <p:cNvSpPr>
            <a:spLocks noChangeArrowheads="1"/>
          </p:cNvSpPr>
          <p:nvPr/>
        </p:nvSpPr>
        <p:spPr bwMode="auto">
          <a:xfrm>
            <a:off x="7812360" y="4365104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5" name="Oval 2"/>
          <p:cNvSpPr>
            <a:spLocks noChangeArrowheads="1"/>
          </p:cNvSpPr>
          <p:nvPr/>
        </p:nvSpPr>
        <p:spPr bwMode="auto">
          <a:xfrm>
            <a:off x="7164288" y="4653136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6" name="Oval 2"/>
          <p:cNvSpPr>
            <a:spLocks noChangeArrowheads="1"/>
          </p:cNvSpPr>
          <p:nvPr/>
        </p:nvSpPr>
        <p:spPr bwMode="auto">
          <a:xfrm>
            <a:off x="6660232" y="4509120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7" name="Oval 2"/>
          <p:cNvSpPr>
            <a:spLocks noChangeArrowheads="1"/>
          </p:cNvSpPr>
          <p:nvPr/>
        </p:nvSpPr>
        <p:spPr bwMode="auto">
          <a:xfrm>
            <a:off x="6228184" y="4509120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8" name="Oval 2"/>
          <p:cNvSpPr>
            <a:spLocks noChangeArrowheads="1"/>
          </p:cNvSpPr>
          <p:nvPr/>
        </p:nvSpPr>
        <p:spPr bwMode="auto">
          <a:xfrm>
            <a:off x="5796136" y="4365104"/>
            <a:ext cx="360000" cy="360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4" name="Полилиния 93"/>
          <p:cNvSpPr/>
          <p:nvPr/>
        </p:nvSpPr>
        <p:spPr>
          <a:xfrm>
            <a:off x="3832577" y="3911600"/>
            <a:ext cx="4237097" cy="997185"/>
          </a:xfrm>
          <a:custGeom>
            <a:avLst/>
            <a:gdLst>
              <a:gd name="connsiteX0" fmla="*/ 4159956 w 4237097"/>
              <a:gd name="connsiteY0" fmla="*/ 874889 h 997185"/>
              <a:gd name="connsiteX1" fmla="*/ 4047067 w 4237097"/>
              <a:gd name="connsiteY1" fmla="*/ 976489 h 997185"/>
              <a:gd name="connsiteX2" fmla="*/ 3019779 w 4237097"/>
              <a:gd name="connsiteY2" fmla="*/ 750711 h 997185"/>
              <a:gd name="connsiteX3" fmla="*/ 2048934 w 4237097"/>
              <a:gd name="connsiteY3" fmla="*/ 603956 h 997185"/>
              <a:gd name="connsiteX4" fmla="*/ 1066801 w 4237097"/>
              <a:gd name="connsiteY4" fmla="*/ 95956 h 997185"/>
              <a:gd name="connsiteX5" fmla="*/ 547512 w 4237097"/>
              <a:gd name="connsiteY5" fmla="*/ 84667 h 997185"/>
              <a:gd name="connsiteX6" fmla="*/ 84667 w 4237097"/>
              <a:gd name="connsiteY6" fmla="*/ 603956 h 997185"/>
              <a:gd name="connsiteX7" fmla="*/ 39512 w 4237097"/>
              <a:gd name="connsiteY7" fmla="*/ 784578 h 99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37097" h="997185">
                <a:moveTo>
                  <a:pt x="4159956" y="874889"/>
                </a:moveTo>
                <a:cubicBezTo>
                  <a:pt x="4198526" y="936037"/>
                  <a:pt x="4237097" y="997185"/>
                  <a:pt x="4047067" y="976489"/>
                </a:cubicBezTo>
                <a:cubicBezTo>
                  <a:pt x="3857038" y="955793"/>
                  <a:pt x="3352801" y="812800"/>
                  <a:pt x="3019779" y="750711"/>
                </a:cubicBezTo>
                <a:cubicBezTo>
                  <a:pt x="2686757" y="688622"/>
                  <a:pt x="2374430" y="713082"/>
                  <a:pt x="2048934" y="603956"/>
                </a:cubicBezTo>
                <a:cubicBezTo>
                  <a:pt x="1723438" y="494830"/>
                  <a:pt x="1317038" y="182504"/>
                  <a:pt x="1066801" y="95956"/>
                </a:cubicBezTo>
                <a:cubicBezTo>
                  <a:pt x="816564" y="9408"/>
                  <a:pt x="711201" y="0"/>
                  <a:pt x="547512" y="84667"/>
                </a:cubicBezTo>
                <a:cubicBezTo>
                  <a:pt x="383823" y="169334"/>
                  <a:pt x="169334" y="487304"/>
                  <a:pt x="84667" y="603956"/>
                </a:cubicBezTo>
                <a:cubicBezTo>
                  <a:pt x="0" y="720608"/>
                  <a:pt x="19756" y="752593"/>
                  <a:pt x="39512" y="784578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Oval 4"/>
          <p:cNvSpPr>
            <a:spLocks noChangeArrowheads="1"/>
          </p:cNvSpPr>
          <p:nvPr/>
        </p:nvSpPr>
        <p:spPr bwMode="auto">
          <a:xfrm>
            <a:off x="4716016" y="4509120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" name="Oval 4"/>
          <p:cNvSpPr>
            <a:spLocks noChangeArrowheads="1"/>
          </p:cNvSpPr>
          <p:nvPr/>
        </p:nvSpPr>
        <p:spPr bwMode="auto">
          <a:xfrm>
            <a:off x="4211960" y="4509120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" name="Полилиния 102"/>
          <p:cNvSpPr/>
          <p:nvPr/>
        </p:nvSpPr>
        <p:spPr>
          <a:xfrm>
            <a:off x="3860800" y="4684889"/>
            <a:ext cx="1919111" cy="541867"/>
          </a:xfrm>
          <a:custGeom>
            <a:avLst/>
            <a:gdLst>
              <a:gd name="connsiteX0" fmla="*/ 0 w 1919111"/>
              <a:gd name="connsiteY0" fmla="*/ 0 h 541867"/>
              <a:gd name="connsiteX1" fmla="*/ 237067 w 1919111"/>
              <a:gd name="connsiteY1" fmla="*/ 248355 h 541867"/>
              <a:gd name="connsiteX2" fmla="*/ 711200 w 1919111"/>
              <a:gd name="connsiteY2" fmla="*/ 214489 h 541867"/>
              <a:gd name="connsiteX3" fmla="*/ 1512711 w 1919111"/>
              <a:gd name="connsiteY3" fmla="*/ 169333 h 541867"/>
              <a:gd name="connsiteX4" fmla="*/ 1919111 w 1919111"/>
              <a:gd name="connsiteY4" fmla="*/ 541867 h 541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9111" h="541867">
                <a:moveTo>
                  <a:pt x="0" y="0"/>
                </a:moveTo>
                <a:cubicBezTo>
                  <a:pt x="59267" y="106303"/>
                  <a:pt x="118534" y="212607"/>
                  <a:pt x="237067" y="248355"/>
                </a:cubicBezTo>
                <a:cubicBezTo>
                  <a:pt x="355600" y="284103"/>
                  <a:pt x="711200" y="214489"/>
                  <a:pt x="711200" y="214489"/>
                </a:cubicBezTo>
                <a:cubicBezTo>
                  <a:pt x="923807" y="201319"/>
                  <a:pt x="1311393" y="114770"/>
                  <a:pt x="1512711" y="169333"/>
                </a:cubicBezTo>
                <a:cubicBezTo>
                  <a:pt x="1714030" y="223896"/>
                  <a:pt x="1849496" y="477897"/>
                  <a:pt x="1919111" y="541867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0" name="Полилиния 99"/>
          <p:cNvSpPr/>
          <p:nvPr/>
        </p:nvSpPr>
        <p:spPr>
          <a:xfrm>
            <a:off x="3131840" y="4149080"/>
            <a:ext cx="2516156" cy="1138335"/>
          </a:xfrm>
          <a:custGeom>
            <a:avLst/>
            <a:gdLst>
              <a:gd name="connsiteX0" fmla="*/ 2264229 w 2516156"/>
              <a:gd name="connsiteY0" fmla="*/ 0 h 1138335"/>
              <a:gd name="connsiteX1" fmla="*/ 2506825 w 2516156"/>
              <a:gd name="connsiteY1" fmla="*/ 186612 h 1138335"/>
              <a:gd name="connsiteX2" fmla="*/ 2320213 w 2516156"/>
              <a:gd name="connsiteY2" fmla="*/ 541175 h 1138335"/>
              <a:gd name="connsiteX3" fmla="*/ 1667070 w 2516156"/>
              <a:gd name="connsiteY3" fmla="*/ 559837 h 1138335"/>
              <a:gd name="connsiteX4" fmla="*/ 883298 w 2516156"/>
              <a:gd name="connsiteY4" fmla="*/ 578498 h 1138335"/>
              <a:gd name="connsiteX5" fmla="*/ 136849 w 2516156"/>
              <a:gd name="connsiteY5" fmla="*/ 690465 h 1138335"/>
              <a:gd name="connsiteX6" fmla="*/ 62204 w 2516156"/>
              <a:gd name="connsiteY6" fmla="*/ 1138335 h 1138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16156" h="1138335">
                <a:moveTo>
                  <a:pt x="2264229" y="0"/>
                </a:moveTo>
                <a:cubicBezTo>
                  <a:pt x="2380861" y="48208"/>
                  <a:pt x="2497494" y="96416"/>
                  <a:pt x="2506825" y="186612"/>
                </a:cubicBezTo>
                <a:cubicBezTo>
                  <a:pt x="2516156" y="276808"/>
                  <a:pt x="2460172" y="478971"/>
                  <a:pt x="2320213" y="541175"/>
                </a:cubicBezTo>
                <a:cubicBezTo>
                  <a:pt x="2180254" y="603379"/>
                  <a:pt x="1667070" y="559837"/>
                  <a:pt x="1667070" y="559837"/>
                </a:cubicBezTo>
                <a:cubicBezTo>
                  <a:pt x="1427584" y="566057"/>
                  <a:pt x="1138335" y="556727"/>
                  <a:pt x="883298" y="578498"/>
                </a:cubicBezTo>
                <a:cubicBezTo>
                  <a:pt x="628261" y="600269"/>
                  <a:pt x="273698" y="597159"/>
                  <a:pt x="136849" y="690465"/>
                </a:cubicBezTo>
                <a:cubicBezTo>
                  <a:pt x="0" y="783771"/>
                  <a:pt x="31102" y="961053"/>
                  <a:pt x="62204" y="113833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Прямоугольник 103"/>
          <p:cNvSpPr/>
          <p:nvPr/>
        </p:nvSpPr>
        <p:spPr>
          <a:xfrm>
            <a:off x="5868144" y="4869160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876256" y="4797152"/>
            <a:ext cx="936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24</a:t>
            </a:r>
          </a:p>
        </p:txBody>
      </p:sp>
      <p:sp>
        <p:nvSpPr>
          <p:cNvPr id="68" name="Полилиния 67"/>
          <p:cNvSpPr/>
          <p:nvPr/>
        </p:nvSpPr>
        <p:spPr>
          <a:xfrm flipH="1">
            <a:off x="3491879" y="3356992"/>
            <a:ext cx="4543777" cy="1440160"/>
          </a:xfrm>
          <a:custGeom>
            <a:avLst/>
            <a:gdLst>
              <a:gd name="connsiteX0" fmla="*/ 4434651 w 4543777"/>
              <a:gd name="connsiteY0" fmla="*/ 0 h 2088444"/>
              <a:gd name="connsiteX1" fmla="*/ 4502385 w 4543777"/>
              <a:gd name="connsiteY1" fmla="*/ 304800 h 2088444"/>
              <a:gd name="connsiteX2" fmla="*/ 4186296 w 4543777"/>
              <a:gd name="connsiteY2" fmla="*/ 609600 h 2088444"/>
              <a:gd name="connsiteX3" fmla="*/ 2854207 w 4543777"/>
              <a:gd name="connsiteY3" fmla="*/ 903111 h 2088444"/>
              <a:gd name="connsiteX4" fmla="*/ 2075274 w 4543777"/>
              <a:gd name="connsiteY4" fmla="*/ 993422 h 2088444"/>
              <a:gd name="connsiteX5" fmla="*/ 2075274 w 4543777"/>
              <a:gd name="connsiteY5" fmla="*/ 993422 h 2088444"/>
              <a:gd name="connsiteX6" fmla="*/ 336785 w 4543777"/>
              <a:gd name="connsiteY6" fmla="*/ 1286933 h 2088444"/>
              <a:gd name="connsiteX7" fmla="*/ 54562 w 4543777"/>
              <a:gd name="connsiteY7" fmla="*/ 2088444 h 208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43777" h="2088444">
                <a:moveTo>
                  <a:pt x="4434651" y="0"/>
                </a:moveTo>
                <a:cubicBezTo>
                  <a:pt x="4489214" y="101600"/>
                  <a:pt x="4543777" y="203200"/>
                  <a:pt x="4502385" y="304800"/>
                </a:cubicBezTo>
                <a:cubicBezTo>
                  <a:pt x="4460993" y="406400"/>
                  <a:pt x="4460992" y="509882"/>
                  <a:pt x="4186296" y="609600"/>
                </a:cubicBezTo>
                <a:cubicBezTo>
                  <a:pt x="3911600" y="709318"/>
                  <a:pt x="3206044" y="839141"/>
                  <a:pt x="2854207" y="903111"/>
                </a:cubicBezTo>
                <a:cubicBezTo>
                  <a:pt x="2502370" y="967081"/>
                  <a:pt x="2075274" y="993422"/>
                  <a:pt x="2075274" y="993422"/>
                </a:cubicBezTo>
                <a:lnTo>
                  <a:pt x="2075274" y="993422"/>
                </a:lnTo>
                <a:cubicBezTo>
                  <a:pt x="1785526" y="1042340"/>
                  <a:pt x="673570" y="1104429"/>
                  <a:pt x="336785" y="1286933"/>
                </a:cubicBezTo>
                <a:cubicBezTo>
                  <a:pt x="0" y="1469437"/>
                  <a:pt x="27281" y="1778940"/>
                  <a:pt x="54562" y="208844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Oval 4"/>
          <p:cNvSpPr>
            <a:spLocks noChangeArrowheads="1"/>
          </p:cNvSpPr>
          <p:nvPr/>
        </p:nvSpPr>
        <p:spPr bwMode="auto">
          <a:xfrm>
            <a:off x="4788024" y="5229200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9" name="Oval 4"/>
          <p:cNvSpPr>
            <a:spLocks noChangeArrowheads="1"/>
          </p:cNvSpPr>
          <p:nvPr/>
        </p:nvSpPr>
        <p:spPr bwMode="auto">
          <a:xfrm>
            <a:off x="4283968" y="5301208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0" name="Полилиния 109"/>
          <p:cNvSpPr/>
          <p:nvPr/>
        </p:nvSpPr>
        <p:spPr>
          <a:xfrm flipH="1">
            <a:off x="3131840" y="5013176"/>
            <a:ext cx="2527553" cy="864096"/>
          </a:xfrm>
          <a:custGeom>
            <a:avLst/>
            <a:gdLst>
              <a:gd name="connsiteX0" fmla="*/ 4434651 w 4543777"/>
              <a:gd name="connsiteY0" fmla="*/ 0 h 2088444"/>
              <a:gd name="connsiteX1" fmla="*/ 4502385 w 4543777"/>
              <a:gd name="connsiteY1" fmla="*/ 304800 h 2088444"/>
              <a:gd name="connsiteX2" fmla="*/ 4186296 w 4543777"/>
              <a:gd name="connsiteY2" fmla="*/ 609600 h 2088444"/>
              <a:gd name="connsiteX3" fmla="*/ 2854207 w 4543777"/>
              <a:gd name="connsiteY3" fmla="*/ 903111 h 2088444"/>
              <a:gd name="connsiteX4" fmla="*/ 2075274 w 4543777"/>
              <a:gd name="connsiteY4" fmla="*/ 993422 h 2088444"/>
              <a:gd name="connsiteX5" fmla="*/ 2075274 w 4543777"/>
              <a:gd name="connsiteY5" fmla="*/ 993422 h 2088444"/>
              <a:gd name="connsiteX6" fmla="*/ 336785 w 4543777"/>
              <a:gd name="connsiteY6" fmla="*/ 1286933 h 2088444"/>
              <a:gd name="connsiteX7" fmla="*/ 54562 w 4543777"/>
              <a:gd name="connsiteY7" fmla="*/ 2088444 h 208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43777" h="2088444">
                <a:moveTo>
                  <a:pt x="4434651" y="0"/>
                </a:moveTo>
                <a:cubicBezTo>
                  <a:pt x="4489214" y="101600"/>
                  <a:pt x="4543777" y="203200"/>
                  <a:pt x="4502385" y="304800"/>
                </a:cubicBezTo>
                <a:cubicBezTo>
                  <a:pt x="4460993" y="406400"/>
                  <a:pt x="4460992" y="509882"/>
                  <a:pt x="4186296" y="609600"/>
                </a:cubicBezTo>
                <a:cubicBezTo>
                  <a:pt x="3911600" y="709318"/>
                  <a:pt x="3206044" y="839141"/>
                  <a:pt x="2854207" y="903111"/>
                </a:cubicBezTo>
                <a:cubicBezTo>
                  <a:pt x="2502370" y="967081"/>
                  <a:pt x="2075274" y="993422"/>
                  <a:pt x="2075274" y="993422"/>
                </a:cubicBezTo>
                <a:lnTo>
                  <a:pt x="2075274" y="993422"/>
                </a:lnTo>
                <a:cubicBezTo>
                  <a:pt x="1785526" y="1042340"/>
                  <a:pt x="673570" y="1104429"/>
                  <a:pt x="336785" y="1286933"/>
                </a:cubicBezTo>
                <a:cubicBezTo>
                  <a:pt x="0" y="1469437"/>
                  <a:pt x="27281" y="1778940"/>
                  <a:pt x="54562" y="208844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олилиния 106"/>
          <p:cNvSpPr/>
          <p:nvPr/>
        </p:nvSpPr>
        <p:spPr>
          <a:xfrm>
            <a:off x="3275856" y="5157192"/>
            <a:ext cx="2527553" cy="864096"/>
          </a:xfrm>
          <a:custGeom>
            <a:avLst/>
            <a:gdLst>
              <a:gd name="connsiteX0" fmla="*/ 4434651 w 4543777"/>
              <a:gd name="connsiteY0" fmla="*/ 0 h 2088444"/>
              <a:gd name="connsiteX1" fmla="*/ 4502385 w 4543777"/>
              <a:gd name="connsiteY1" fmla="*/ 304800 h 2088444"/>
              <a:gd name="connsiteX2" fmla="*/ 4186296 w 4543777"/>
              <a:gd name="connsiteY2" fmla="*/ 609600 h 2088444"/>
              <a:gd name="connsiteX3" fmla="*/ 2854207 w 4543777"/>
              <a:gd name="connsiteY3" fmla="*/ 903111 h 2088444"/>
              <a:gd name="connsiteX4" fmla="*/ 2075274 w 4543777"/>
              <a:gd name="connsiteY4" fmla="*/ 993422 h 2088444"/>
              <a:gd name="connsiteX5" fmla="*/ 2075274 w 4543777"/>
              <a:gd name="connsiteY5" fmla="*/ 993422 h 2088444"/>
              <a:gd name="connsiteX6" fmla="*/ 336785 w 4543777"/>
              <a:gd name="connsiteY6" fmla="*/ 1286933 h 2088444"/>
              <a:gd name="connsiteX7" fmla="*/ 54562 w 4543777"/>
              <a:gd name="connsiteY7" fmla="*/ 2088444 h 2088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43777" h="2088444">
                <a:moveTo>
                  <a:pt x="4434651" y="0"/>
                </a:moveTo>
                <a:cubicBezTo>
                  <a:pt x="4489214" y="101600"/>
                  <a:pt x="4543777" y="203200"/>
                  <a:pt x="4502385" y="304800"/>
                </a:cubicBezTo>
                <a:cubicBezTo>
                  <a:pt x="4460993" y="406400"/>
                  <a:pt x="4460992" y="509882"/>
                  <a:pt x="4186296" y="609600"/>
                </a:cubicBezTo>
                <a:cubicBezTo>
                  <a:pt x="3911600" y="709318"/>
                  <a:pt x="3206044" y="839141"/>
                  <a:pt x="2854207" y="903111"/>
                </a:cubicBezTo>
                <a:cubicBezTo>
                  <a:pt x="2502370" y="967081"/>
                  <a:pt x="2075274" y="993422"/>
                  <a:pt x="2075274" y="993422"/>
                </a:cubicBezTo>
                <a:lnTo>
                  <a:pt x="2075274" y="993422"/>
                </a:lnTo>
                <a:cubicBezTo>
                  <a:pt x="1785526" y="1042340"/>
                  <a:pt x="673570" y="1104429"/>
                  <a:pt x="336785" y="1286933"/>
                </a:cubicBezTo>
                <a:cubicBezTo>
                  <a:pt x="0" y="1469437"/>
                  <a:pt x="27281" y="1778940"/>
                  <a:pt x="54562" y="2088444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Прямоугольник 110"/>
          <p:cNvSpPr/>
          <p:nvPr/>
        </p:nvSpPr>
        <p:spPr>
          <a:xfrm>
            <a:off x="3635896" y="5589240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112" name="Прямоугольник 111"/>
          <p:cNvSpPr/>
          <p:nvPr/>
        </p:nvSpPr>
        <p:spPr>
          <a:xfrm>
            <a:off x="3563888" y="6021288"/>
            <a:ext cx="23807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Стрекоза</a:t>
            </a:r>
            <a:endParaRPr lang="ru-RU" sz="44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3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3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0"/>
                            </p:stCondLst>
                            <p:childTnLst>
                              <p:par>
                                <p:cTn id="7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8000"/>
                            </p:stCondLst>
                            <p:childTnLst>
                              <p:par>
                                <p:cTn id="8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000"/>
                            </p:stCondLst>
                            <p:childTnLst>
                              <p:par>
                                <p:cTn id="8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3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000"/>
                            </p:stCondLst>
                            <p:childTnLst>
                              <p:par>
                                <p:cTn id="9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0"/>
                            </p:stCondLst>
                            <p:childTnLst>
                              <p:par>
                                <p:cTn id="10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000"/>
                            </p:stCondLst>
                            <p:childTnLst>
                              <p:par>
                                <p:cTn id="10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8000"/>
                            </p:stCondLst>
                            <p:childTnLst>
                              <p:par>
                                <p:cTn id="1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9000"/>
                            </p:stCondLst>
                            <p:childTnLst>
                              <p:par>
                                <p:cTn id="1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0"/>
                            </p:stCondLst>
                            <p:childTnLst>
                              <p:par>
                                <p:cTn id="1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000"/>
                            </p:stCondLst>
                            <p:childTnLst>
                              <p:par>
                                <p:cTn id="14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000"/>
                            </p:stCondLst>
                            <p:childTnLst>
                              <p:par>
                                <p:cTn id="1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9000"/>
                            </p:stCondLst>
                            <p:childTnLst>
                              <p:par>
                                <p:cTn id="1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2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3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1000"/>
                            </p:stCondLst>
                            <p:childTnLst>
                              <p:par>
                                <p:cTn id="19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2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2000"/>
                            </p:stCondLst>
                            <p:childTnLst>
                              <p:par>
                                <p:cTn id="19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3000"/>
                            </p:stCondLst>
                            <p:childTnLst>
                              <p:par>
                                <p:cTn id="19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4000"/>
                            </p:stCondLst>
                            <p:childTnLst>
                              <p:par>
                                <p:cTn id="20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0"/>
                            </p:stCondLst>
                            <p:childTnLst>
                              <p:par>
                                <p:cTn id="20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6000"/>
                            </p:stCondLst>
                            <p:childTnLst>
                              <p:par>
                                <p:cTn id="2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6500"/>
                            </p:stCondLst>
                            <p:childTnLst>
                              <p:par>
                                <p:cTn id="21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2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6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1" dur="3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4000"/>
                            </p:stCondLst>
                            <p:childTnLst>
                              <p:par>
                                <p:cTn id="23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9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5000"/>
                            </p:stCondLst>
                            <p:childTnLst>
                              <p:par>
                                <p:cTn id="24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6000"/>
                            </p:stCondLst>
                            <p:childTnLst>
                              <p:par>
                                <p:cTn id="24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7000"/>
                            </p:stCondLst>
                            <p:childTnLst>
                              <p:par>
                                <p:cTn id="24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1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8000"/>
                            </p:stCondLst>
                            <p:childTnLst>
                              <p:par>
                                <p:cTn id="25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9000"/>
                            </p:stCondLst>
                            <p:childTnLst>
                              <p:par>
                                <p:cTn id="25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3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6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6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1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3000"/>
                            </p:stCondLst>
                            <p:childTnLst>
                              <p:par>
                                <p:cTn id="27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7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14500"/>
                            </p:stCondLst>
                            <p:childTnLst>
                              <p:par>
                                <p:cTn id="28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15500"/>
                            </p:stCondLst>
                            <p:childTnLst>
                              <p:par>
                                <p:cTn id="28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16500"/>
                            </p:stCondLst>
                            <p:childTnLst>
                              <p:par>
                                <p:cTn id="291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3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8" dur="3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4000"/>
                            </p:stCondLst>
                            <p:childTnLst>
                              <p:par>
                                <p:cTn id="30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6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5000"/>
                            </p:stCondLst>
                            <p:childTnLst>
                              <p:par>
                                <p:cTn id="30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0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6000"/>
                            </p:stCondLst>
                            <p:childTnLst>
                              <p:par>
                                <p:cTn id="31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9" dur="3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2000"/>
                            </p:stCondLst>
                            <p:childTnLst>
                              <p:par>
                                <p:cTn id="326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28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3" dur="3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5" dur="3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0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1" fill="hold">
                            <p:stCondLst>
                              <p:cond delay="2000"/>
                            </p:stCondLst>
                            <p:childTnLst>
                              <p:par>
                                <p:cTn id="352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5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9" dur="3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4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6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2" grpId="0" animBg="1"/>
      <p:bldP spid="71" grpId="0" animBg="1"/>
      <p:bldP spid="70" grpId="0" animBg="1"/>
      <p:bldP spid="69" grpId="0" animBg="1"/>
      <p:bldP spid="67" grpId="0" animBg="1"/>
      <p:bldP spid="46" grpId="0" animBg="1"/>
      <p:bldP spid="45" grpId="0" animBg="1"/>
      <p:bldP spid="44" grpId="0" animBg="1"/>
      <p:bldP spid="43" grpId="0" animBg="1"/>
      <p:bldP spid="42" grpId="0" animBg="1"/>
      <p:bldP spid="41" grpId="0" animBg="1"/>
      <p:bldP spid="40" grpId="0" animBg="1"/>
      <p:bldP spid="39" grpId="0" animBg="1"/>
      <p:bldP spid="35" grpId="0" animBg="1"/>
      <p:bldP spid="34" grpId="0" animBg="1"/>
      <p:bldP spid="33" grpId="0" animBg="1"/>
      <p:bldP spid="32" grpId="0" animBg="1"/>
      <p:bldP spid="28" grpId="0" animBg="1"/>
      <p:bldP spid="27" grpId="0" animBg="1"/>
      <p:bldP spid="30" grpId="0" animBg="1"/>
      <p:bldP spid="15" grpId="0" animBg="1"/>
      <p:bldP spid="16" grpId="0" animBg="1"/>
      <p:bldP spid="23" grpId="0"/>
      <p:bldP spid="31" grpId="0" animBg="1"/>
      <p:bldP spid="36" grpId="0"/>
      <p:bldP spid="38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47" grpId="0" animBg="1"/>
      <p:bldP spid="60" grpId="0" animBg="1"/>
      <p:bldP spid="61" grpId="0" animBg="1"/>
      <p:bldP spid="62" grpId="0" animBg="1"/>
      <p:bldP spid="63" grpId="0"/>
      <p:bldP spid="64" grpId="0" animBg="1"/>
      <p:bldP spid="74" grpId="0" animBg="1"/>
      <p:bldP spid="76" grpId="0" animBg="1"/>
      <p:bldP spid="77" grpId="0" animBg="1"/>
      <p:bldP spid="78" grpId="0" animBg="1"/>
      <p:bldP spid="79" grpId="0" animBg="1"/>
      <p:bldP spid="66" grpId="0" animBg="1"/>
      <p:bldP spid="81" grpId="0" animBg="1"/>
      <p:bldP spid="82" grpId="0" animBg="1"/>
      <p:bldP spid="83" grpId="0" animBg="1"/>
      <p:bldP spid="75" grpId="0"/>
      <p:bldP spid="84" grpId="0" animBg="1"/>
      <p:bldP spid="85" grpId="0" animBg="1"/>
      <p:bldP spid="80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5" grpId="0" animBg="1"/>
      <p:bldP spid="96" grpId="0" animBg="1"/>
      <p:bldP spid="97" grpId="0" animBg="1"/>
      <p:bldP spid="98" grpId="0" animBg="1"/>
      <p:bldP spid="94" grpId="0" animBg="1"/>
      <p:bldP spid="101" grpId="0" animBg="1"/>
      <p:bldP spid="102" grpId="0" animBg="1"/>
      <p:bldP spid="103" grpId="0" animBg="1"/>
      <p:bldP spid="100" grpId="0" animBg="1"/>
      <p:bldP spid="104" grpId="0"/>
      <p:bldP spid="105" grpId="0"/>
      <p:bldP spid="68" grpId="0" animBg="1"/>
      <p:bldP spid="108" grpId="0" animBg="1"/>
      <p:bldP spid="109" grpId="0" animBg="1"/>
      <p:bldP spid="110" grpId="0" animBg="1"/>
      <p:bldP spid="107" grpId="0" animBg="1"/>
      <p:bldP spid="1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3707904" y="692696"/>
            <a:ext cx="720000" cy="72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Oval 2"/>
          <p:cNvSpPr>
            <a:spLocks noChangeArrowheads="1"/>
          </p:cNvSpPr>
          <p:nvPr/>
        </p:nvSpPr>
        <p:spPr bwMode="auto">
          <a:xfrm>
            <a:off x="4427984" y="692696"/>
            <a:ext cx="720000" cy="720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4139952" y="1268760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851920" y="1772816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4427984" y="1772816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3851920" y="2276872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3851920" y="2780928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4139952" y="4653136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4067944" y="3933056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3851920" y="3284984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4427984" y="3284984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4427984" y="2780928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4427984" y="2276872"/>
            <a:ext cx="539750" cy="53975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3563888" y="3573017"/>
            <a:ext cx="2127380" cy="864096"/>
          </a:xfrm>
          <a:custGeom>
            <a:avLst/>
            <a:gdLst>
              <a:gd name="connsiteX0" fmla="*/ 1424473 w 2127380"/>
              <a:gd name="connsiteY0" fmla="*/ 0 h 1138335"/>
              <a:gd name="connsiteX1" fmla="*/ 2040294 w 2127380"/>
              <a:gd name="connsiteY1" fmla="*/ 55984 h 1138335"/>
              <a:gd name="connsiteX2" fmla="*/ 1946988 w 2127380"/>
              <a:gd name="connsiteY2" fmla="*/ 653143 h 1138335"/>
              <a:gd name="connsiteX3" fmla="*/ 1499118 w 2127380"/>
              <a:gd name="connsiteY3" fmla="*/ 877078 h 1138335"/>
              <a:gd name="connsiteX4" fmla="*/ 248816 w 2127380"/>
              <a:gd name="connsiteY4" fmla="*/ 1007706 h 1138335"/>
              <a:gd name="connsiteX5" fmla="*/ 6220 w 2127380"/>
              <a:gd name="connsiteY5" fmla="*/ 1138335 h 1138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7380" h="1138335">
                <a:moveTo>
                  <a:pt x="1424473" y="0"/>
                </a:moveTo>
                <a:lnTo>
                  <a:pt x="2040294" y="55984"/>
                </a:lnTo>
                <a:cubicBezTo>
                  <a:pt x="2127380" y="164841"/>
                  <a:pt x="2037184" y="516294"/>
                  <a:pt x="1946988" y="653143"/>
                </a:cubicBezTo>
                <a:cubicBezTo>
                  <a:pt x="1856792" y="789992"/>
                  <a:pt x="1782147" y="817984"/>
                  <a:pt x="1499118" y="877078"/>
                </a:cubicBezTo>
                <a:cubicBezTo>
                  <a:pt x="1216089" y="936172"/>
                  <a:pt x="497632" y="964163"/>
                  <a:pt x="248816" y="1007706"/>
                </a:cubicBezTo>
                <a:cubicBezTo>
                  <a:pt x="0" y="1051249"/>
                  <a:pt x="3110" y="1094792"/>
                  <a:pt x="6220" y="113833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 flipH="1">
            <a:off x="3203848" y="3501009"/>
            <a:ext cx="2127380" cy="936104"/>
          </a:xfrm>
          <a:custGeom>
            <a:avLst/>
            <a:gdLst>
              <a:gd name="connsiteX0" fmla="*/ 1424473 w 2127380"/>
              <a:gd name="connsiteY0" fmla="*/ 0 h 1138335"/>
              <a:gd name="connsiteX1" fmla="*/ 2040294 w 2127380"/>
              <a:gd name="connsiteY1" fmla="*/ 55984 h 1138335"/>
              <a:gd name="connsiteX2" fmla="*/ 1946988 w 2127380"/>
              <a:gd name="connsiteY2" fmla="*/ 653143 h 1138335"/>
              <a:gd name="connsiteX3" fmla="*/ 1499118 w 2127380"/>
              <a:gd name="connsiteY3" fmla="*/ 877078 h 1138335"/>
              <a:gd name="connsiteX4" fmla="*/ 248816 w 2127380"/>
              <a:gd name="connsiteY4" fmla="*/ 1007706 h 1138335"/>
              <a:gd name="connsiteX5" fmla="*/ 6220 w 2127380"/>
              <a:gd name="connsiteY5" fmla="*/ 1138335 h 1138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27380" h="1138335">
                <a:moveTo>
                  <a:pt x="1424473" y="0"/>
                </a:moveTo>
                <a:lnTo>
                  <a:pt x="2040294" y="55984"/>
                </a:lnTo>
                <a:cubicBezTo>
                  <a:pt x="2127380" y="164841"/>
                  <a:pt x="2037184" y="516294"/>
                  <a:pt x="1946988" y="653143"/>
                </a:cubicBezTo>
                <a:cubicBezTo>
                  <a:pt x="1856792" y="789992"/>
                  <a:pt x="1782147" y="817984"/>
                  <a:pt x="1499118" y="877078"/>
                </a:cubicBezTo>
                <a:cubicBezTo>
                  <a:pt x="1216089" y="936172"/>
                  <a:pt x="497632" y="964163"/>
                  <a:pt x="248816" y="1007706"/>
                </a:cubicBezTo>
                <a:cubicBezTo>
                  <a:pt x="0" y="1051249"/>
                  <a:pt x="3110" y="1094792"/>
                  <a:pt x="6220" y="113833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3054220" y="4404049"/>
            <a:ext cx="2516156" cy="1138335"/>
          </a:xfrm>
          <a:custGeom>
            <a:avLst/>
            <a:gdLst>
              <a:gd name="connsiteX0" fmla="*/ 2264229 w 2516156"/>
              <a:gd name="connsiteY0" fmla="*/ 0 h 1138335"/>
              <a:gd name="connsiteX1" fmla="*/ 2506825 w 2516156"/>
              <a:gd name="connsiteY1" fmla="*/ 186612 h 1138335"/>
              <a:gd name="connsiteX2" fmla="*/ 2320213 w 2516156"/>
              <a:gd name="connsiteY2" fmla="*/ 541175 h 1138335"/>
              <a:gd name="connsiteX3" fmla="*/ 1667070 w 2516156"/>
              <a:gd name="connsiteY3" fmla="*/ 559837 h 1138335"/>
              <a:gd name="connsiteX4" fmla="*/ 883298 w 2516156"/>
              <a:gd name="connsiteY4" fmla="*/ 578498 h 1138335"/>
              <a:gd name="connsiteX5" fmla="*/ 136849 w 2516156"/>
              <a:gd name="connsiteY5" fmla="*/ 690465 h 1138335"/>
              <a:gd name="connsiteX6" fmla="*/ 62204 w 2516156"/>
              <a:gd name="connsiteY6" fmla="*/ 1138335 h 1138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16156" h="1138335">
                <a:moveTo>
                  <a:pt x="2264229" y="0"/>
                </a:moveTo>
                <a:cubicBezTo>
                  <a:pt x="2380861" y="48208"/>
                  <a:pt x="2497494" y="96416"/>
                  <a:pt x="2506825" y="186612"/>
                </a:cubicBezTo>
                <a:cubicBezTo>
                  <a:pt x="2516156" y="276808"/>
                  <a:pt x="2460172" y="478971"/>
                  <a:pt x="2320213" y="541175"/>
                </a:cubicBezTo>
                <a:cubicBezTo>
                  <a:pt x="2180254" y="603379"/>
                  <a:pt x="1667070" y="559837"/>
                  <a:pt x="1667070" y="559837"/>
                </a:cubicBezTo>
                <a:cubicBezTo>
                  <a:pt x="1427584" y="566057"/>
                  <a:pt x="1138335" y="556727"/>
                  <a:pt x="883298" y="578498"/>
                </a:cubicBezTo>
                <a:cubicBezTo>
                  <a:pt x="628261" y="600269"/>
                  <a:pt x="273698" y="597159"/>
                  <a:pt x="136849" y="690465"/>
                </a:cubicBezTo>
                <a:cubicBezTo>
                  <a:pt x="0" y="783771"/>
                  <a:pt x="31102" y="961053"/>
                  <a:pt x="62204" y="113833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 flipH="1">
            <a:off x="3347864" y="4437112"/>
            <a:ext cx="2516156" cy="1138335"/>
          </a:xfrm>
          <a:custGeom>
            <a:avLst/>
            <a:gdLst>
              <a:gd name="connsiteX0" fmla="*/ 2264229 w 2516156"/>
              <a:gd name="connsiteY0" fmla="*/ 0 h 1138335"/>
              <a:gd name="connsiteX1" fmla="*/ 2506825 w 2516156"/>
              <a:gd name="connsiteY1" fmla="*/ 186612 h 1138335"/>
              <a:gd name="connsiteX2" fmla="*/ 2320213 w 2516156"/>
              <a:gd name="connsiteY2" fmla="*/ 541175 h 1138335"/>
              <a:gd name="connsiteX3" fmla="*/ 1667070 w 2516156"/>
              <a:gd name="connsiteY3" fmla="*/ 559837 h 1138335"/>
              <a:gd name="connsiteX4" fmla="*/ 883298 w 2516156"/>
              <a:gd name="connsiteY4" fmla="*/ 578498 h 1138335"/>
              <a:gd name="connsiteX5" fmla="*/ 136849 w 2516156"/>
              <a:gd name="connsiteY5" fmla="*/ 690465 h 1138335"/>
              <a:gd name="connsiteX6" fmla="*/ 62204 w 2516156"/>
              <a:gd name="connsiteY6" fmla="*/ 1138335 h 11383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16156" h="1138335">
                <a:moveTo>
                  <a:pt x="2264229" y="0"/>
                </a:moveTo>
                <a:cubicBezTo>
                  <a:pt x="2380861" y="48208"/>
                  <a:pt x="2497494" y="96416"/>
                  <a:pt x="2506825" y="186612"/>
                </a:cubicBezTo>
                <a:cubicBezTo>
                  <a:pt x="2516156" y="276808"/>
                  <a:pt x="2460172" y="478971"/>
                  <a:pt x="2320213" y="541175"/>
                </a:cubicBezTo>
                <a:cubicBezTo>
                  <a:pt x="2180254" y="603379"/>
                  <a:pt x="1667070" y="559837"/>
                  <a:pt x="1667070" y="559837"/>
                </a:cubicBezTo>
                <a:cubicBezTo>
                  <a:pt x="1427584" y="566057"/>
                  <a:pt x="1138335" y="556727"/>
                  <a:pt x="883298" y="578498"/>
                </a:cubicBezTo>
                <a:cubicBezTo>
                  <a:pt x="628261" y="600269"/>
                  <a:pt x="273698" y="597159"/>
                  <a:pt x="136849" y="690465"/>
                </a:cubicBezTo>
                <a:cubicBezTo>
                  <a:pt x="0" y="783771"/>
                  <a:pt x="31102" y="961053"/>
                  <a:pt x="62204" y="1138335"/>
                </a:cubicBezTo>
              </a:path>
            </a:pathLst>
          </a:cu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267744" y="5373216"/>
            <a:ext cx="44644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 бусин  по  1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499992" y="692696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211960" y="1196752"/>
            <a:ext cx="50405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4355976" y="2204864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355976" y="2708920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427984" y="1628800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355976" y="3140968"/>
            <a:ext cx="64807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1207912" y="906874"/>
            <a:ext cx="2652888" cy="1683926"/>
          </a:xfrm>
          <a:custGeom>
            <a:avLst/>
            <a:gdLst>
              <a:gd name="connsiteX0" fmla="*/ 2630310 w 2652888"/>
              <a:gd name="connsiteY0" fmla="*/ 1023526 h 1683926"/>
              <a:gd name="connsiteX1" fmla="*/ 767644 w 2652888"/>
              <a:gd name="connsiteY1" fmla="*/ 30104 h 1683926"/>
              <a:gd name="connsiteX2" fmla="*/ 158044 w 2652888"/>
              <a:gd name="connsiteY2" fmla="*/ 842904 h 1683926"/>
              <a:gd name="connsiteX3" fmla="*/ 1715910 w 2652888"/>
              <a:gd name="connsiteY3" fmla="*/ 1621837 h 1683926"/>
              <a:gd name="connsiteX4" fmla="*/ 2652888 w 2652888"/>
              <a:gd name="connsiteY4" fmla="*/ 1215437 h 1683926"/>
              <a:gd name="connsiteX5" fmla="*/ 2652888 w 2652888"/>
              <a:gd name="connsiteY5" fmla="*/ 1215437 h 1683926"/>
              <a:gd name="connsiteX6" fmla="*/ 2630310 w 2652888"/>
              <a:gd name="connsiteY6" fmla="*/ 1215437 h 1683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2888" h="1683926">
                <a:moveTo>
                  <a:pt x="2630310" y="1023526"/>
                </a:moveTo>
                <a:cubicBezTo>
                  <a:pt x="1904999" y="541867"/>
                  <a:pt x="1179688" y="60208"/>
                  <a:pt x="767644" y="30104"/>
                </a:cubicBezTo>
                <a:cubicBezTo>
                  <a:pt x="355600" y="0"/>
                  <a:pt x="0" y="577615"/>
                  <a:pt x="158044" y="842904"/>
                </a:cubicBezTo>
                <a:cubicBezTo>
                  <a:pt x="316088" y="1108193"/>
                  <a:pt x="1300103" y="1559748"/>
                  <a:pt x="1715910" y="1621837"/>
                </a:cubicBezTo>
                <a:cubicBezTo>
                  <a:pt x="2131717" y="1683926"/>
                  <a:pt x="2652888" y="1215437"/>
                  <a:pt x="2652888" y="1215437"/>
                </a:cubicBezTo>
                <a:lnTo>
                  <a:pt x="2652888" y="1215437"/>
                </a:lnTo>
                <a:lnTo>
                  <a:pt x="2630310" y="1215437"/>
                </a:lnTo>
              </a:path>
            </a:pathLst>
          </a:cu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олилиния 27"/>
          <p:cNvSpPr/>
          <p:nvPr/>
        </p:nvSpPr>
        <p:spPr>
          <a:xfrm flipH="1">
            <a:off x="5004048" y="836712"/>
            <a:ext cx="2652888" cy="1683926"/>
          </a:xfrm>
          <a:custGeom>
            <a:avLst/>
            <a:gdLst>
              <a:gd name="connsiteX0" fmla="*/ 2630310 w 2652888"/>
              <a:gd name="connsiteY0" fmla="*/ 1023526 h 1683926"/>
              <a:gd name="connsiteX1" fmla="*/ 767644 w 2652888"/>
              <a:gd name="connsiteY1" fmla="*/ 30104 h 1683926"/>
              <a:gd name="connsiteX2" fmla="*/ 158044 w 2652888"/>
              <a:gd name="connsiteY2" fmla="*/ 842904 h 1683926"/>
              <a:gd name="connsiteX3" fmla="*/ 1715910 w 2652888"/>
              <a:gd name="connsiteY3" fmla="*/ 1621837 h 1683926"/>
              <a:gd name="connsiteX4" fmla="*/ 2652888 w 2652888"/>
              <a:gd name="connsiteY4" fmla="*/ 1215437 h 1683926"/>
              <a:gd name="connsiteX5" fmla="*/ 2652888 w 2652888"/>
              <a:gd name="connsiteY5" fmla="*/ 1215437 h 1683926"/>
              <a:gd name="connsiteX6" fmla="*/ 2630310 w 2652888"/>
              <a:gd name="connsiteY6" fmla="*/ 1215437 h 1683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52888" h="1683926">
                <a:moveTo>
                  <a:pt x="2630310" y="1023526"/>
                </a:moveTo>
                <a:cubicBezTo>
                  <a:pt x="1904999" y="541867"/>
                  <a:pt x="1179688" y="60208"/>
                  <a:pt x="767644" y="30104"/>
                </a:cubicBezTo>
                <a:cubicBezTo>
                  <a:pt x="355600" y="0"/>
                  <a:pt x="0" y="577615"/>
                  <a:pt x="158044" y="842904"/>
                </a:cubicBezTo>
                <a:cubicBezTo>
                  <a:pt x="316088" y="1108193"/>
                  <a:pt x="1300103" y="1559748"/>
                  <a:pt x="1715910" y="1621837"/>
                </a:cubicBezTo>
                <a:cubicBezTo>
                  <a:pt x="2131717" y="1683926"/>
                  <a:pt x="2652888" y="1215437"/>
                  <a:pt x="2652888" y="1215437"/>
                </a:cubicBezTo>
                <a:lnTo>
                  <a:pt x="2652888" y="1215437"/>
                </a:lnTo>
                <a:lnTo>
                  <a:pt x="2630310" y="1215437"/>
                </a:lnTo>
              </a:path>
            </a:pathLst>
          </a:cu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1365956" y="2562578"/>
            <a:ext cx="2472266" cy="1057392"/>
          </a:xfrm>
          <a:custGeom>
            <a:avLst/>
            <a:gdLst>
              <a:gd name="connsiteX0" fmla="*/ 2472266 w 2472266"/>
              <a:gd name="connsiteY0" fmla="*/ 0 h 1057392"/>
              <a:gd name="connsiteX1" fmla="*/ 824088 w 2472266"/>
              <a:gd name="connsiteY1" fmla="*/ 146755 h 1057392"/>
              <a:gd name="connsiteX2" fmla="*/ 169333 w 2472266"/>
              <a:gd name="connsiteY2" fmla="*/ 406400 h 1057392"/>
              <a:gd name="connsiteX3" fmla="*/ 191911 w 2472266"/>
              <a:gd name="connsiteY3" fmla="*/ 982133 h 1057392"/>
              <a:gd name="connsiteX4" fmla="*/ 1320800 w 2472266"/>
              <a:gd name="connsiteY4" fmla="*/ 857955 h 1057392"/>
              <a:gd name="connsiteX5" fmla="*/ 2472266 w 2472266"/>
              <a:gd name="connsiteY5" fmla="*/ 158044 h 1057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2266" h="1057392">
                <a:moveTo>
                  <a:pt x="2472266" y="0"/>
                </a:moveTo>
                <a:cubicBezTo>
                  <a:pt x="1840088" y="39511"/>
                  <a:pt x="1207910" y="79022"/>
                  <a:pt x="824088" y="146755"/>
                </a:cubicBezTo>
                <a:cubicBezTo>
                  <a:pt x="440266" y="214488"/>
                  <a:pt x="274696" y="267170"/>
                  <a:pt x="169333" y="406400"/>
                </a:cubicBezTo>
                <a:cubicBezTo>
                  <a:pt x="63970" y="545630"/>
                  <a:pt x="0" y="906874"/>
                  <a:pt x="191911" y="982133"/>
                </a:cubicBezTo>
                <a:cubicBezTo>
                  <a:pt x="383822" y="1057392"/>
                  <a:pt x="940741" y="995303"/>
                  <a:pt x="1320800" y="857955"/>
                </a:cubicBezTo>
                <a:cubicBezTo>
                  <a:pt x="1700859" y="720607"/>
                  <a:pt x="2086562" y="439325"/>
                  <a:pt x="2472266" y="158044"/>
                </a:cubicBezTo>
              </a:path>
            </a:pathLst>
          </a:cu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олилиния 29"/>
          <p:cNvSpPr/>
          <p:nvPr/>
        </p:nvSpPr>
        <p:spPr>
          <a:xfrm flipH="1">
            <a:off x="4932040" y="2492896"/>
            <a:ext cx="2472266" cy="1057392"/>
          </a:xfrm>
          <a:custGeom>
            <a:avLst/>
            <a:gdLst>
              <a:gd name="connsiteX0" fmla="*/ 2472266 w 2472266"/>
              <a:gd name="connsiteY0" fmla="*/ 0 h 1057392"/>
              <a:gd name="connsiteX1" fmla="*/ 824088 w 2472266"/>
              <a:gd name="connsiteY1" fmla="*/ 146755 h 1057392"/>
              <a:gd name="connsiteX2" fmla="*/ 169333 w 2472266"/>
              <a:gd name="connsiteY2" fmla="*/ 406400 h 1057392"/>
              <a:gd name="connsiteX3" fmla="*/ 191911 w 2472266"/>
              <a:gd name="connsiteY3" fmla="*/ 982133 h 1057392"/>
              <a:gd name="connsiteX4" fmla="*/ 1320800 w 2472266"/>
              <a:gd name="connsiteY4" fmla="*/ 857955 h 1057392"/>
              <a:gd name="connsiteX5" fmla="*/ 2472266 w 2472266"/>
              <a:gd name="connsiteY5" fmla="*/ 158044 h 1057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72266" h="1057392">
                <a:moveTo>
                  <a:pt x="2472266" y="0"/>
                </a:moveTo>
                <a:cubicBezTo>
                  <a:pt x="1840088" y="39511"/>
                  <a:pt x="1207910" y="79022"/>
                  <a:pt x="824088" y="146755"/>
                </a:cubicBezTo>
                <a:cubicBezTo>
                  <a:pt x="440266" y="214488"/>
                  <a:pt x="274696" y="267170"/>
                  <a:pt x="169333" y="406400"/>
                </a:cubicBezTo>
                <a:cubicBezTo>
                  <a:pt x="63970" y="545630"/>
                  <a:pt x="0" y="906874"/>
                  <a:pt x="191911" y="982133"/>
                </a:cubicBezTo>
                <a:cubicBezTo>
                  <a:pt x="383822" y="1057392"/>
                  <a:pt x="940741" y="995303"/>
                  <a:pt x="1320800" y="857955"/>
                </a:cubicBezTo>
                <a:cubicBezTo>
                  <a:pt x="1700859" y="720607"/>
                  <a:pt x="2086562" y="439325"/>
                  <a:pt x="2472266" y="158044"/>
                </a:cubicBezTo>
              </a:path>
            </a:pathLst>
          </a:cu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3563888" y="6021288"/>
            <a:ext cx="23807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Стрекоза</a:t>
            </a:r>
            <a:endParaRPr lang="ru-RU" sz="44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3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404664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059832" y="764704"/>
          <a:ext cx="2779826" cy="5328592"/>
        </p:xfrm>
        <a:graphic>
          <a:graphicData uri="http://schemas.openxmlformats.org/drawingml/2006/table">
            <a:tbl>
              <a:tblPr/>
              <a:tblGrid>
                <a:gridCol w="254000"/>
                <a:gridCol w="254000"/>
                <a:gridCol w="293971"/>
                <a:gridCol w="293971"/>
                <a:gridCol w="293971"/>
                <a:gridCol w="293971"/>
                <a:gridCol w="293971"/>
                <a:gridCol w="293971"/>
                <a:gridCol w="254000"/>
                <a:gridCol w="254000"/>
              </a:tblGrid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Calibri"/>
                          <a:ea typeface="Calibri"/>
                          <a:cs typeface="Times New Roman"/>
                        </a:rPr>
                        <a:t>                                                       </a:t>
                      </a: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423" marR="60423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Полилиния 13"/>
          <p:cNvSpPr/>
          <p:nvPr/>
        </p:nvSpPr>
        <p:spPr>
          <a:xfrm rot="21035035">
            <a:off x="5006393" y="825975"/>
            <a:ext cx="2602089" cy="1123244"/>
          </a:xfrm>
          <a:custGeom>
            <a:avLst/>
            <a:gdLst>
              <a:gd name="connsiteX0" fmla="*/ 0 w 2602089"/>
              <a:gd name="connsiteY0" fmla="*/ 547511 h 1123244"/>
              <a:gd name="connsiteX1" fmla="*/ 530578 w 2602089"/>
              <a:gd name="connsiteY1" fmla="*/ 299155 h 1123244"/>
              <a:gd name="connsiteX2" fmla="*/ 1478845 w 2602089"/>
              <a:gd name="connsiteY2" fmla="*/ 16933 h 1123244"/>
              <a:gd name="connsiteX3" fmla="*/ 2460978 w 2602089"/>
              <a:gd name="connsiteY3" fmla="*/ 400755 h 1123244"/>
              <a:gd name="connsiteX4" fmla="*/ 2325511 w 2602089"/>
              <a:gd name="connsiteY4" fmla="*/ 1021644 h 1123244"/>
              <a:gd name="connsiteX5" fmla="*/ 846667 w 2602089"/>
              <a:gd name="connsiteY5" fmla="*/ 1010355 h 1123244"/>
              <a:gd name="connsiteX6" fmla="*/ 0 w 2602089"/>
              <a:gd name="connsiteY6" fmla="*/ 649111 h 112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2089" h="1123244">
                <a:moveTo>
                  <a:pt x="0" y="547511"/>
                </a:moveTo>
                <a:cubicBezTo>
                  <a:pt x="142052" y="467548"/>
                  <a:pt x="284104" y="387585"/>
                  <a:pt x="530578" y="299155"/>
                </a:cubicBezTo>
                <a:cubicBezTo>
                  <a:pt x="777052" y="210725"/>
                  <a:pt x="1157112" y="0"/>
                  <a:pt x="1478845" y="16933"/>
                </a:cubicBezTo>
                <a:cubicBezTo>
                  <a:pt x="1800578" y="33866"/>
                  <a:pt x="2319867" y="233303"/>
                  <a:pt x="2460978" y="400755"/>
                </a:cubicBezTo>
                <a:cubicBezTo>
                  <a:pt x="2602089" y="568207"/>
                  <a:pt x="2594563" y="920044"/>
                  <a:pt x="2325511" y="1021644"/>
                </a:cubicBezTo>
                <a:cubicBezTo>
                  <a:pt x="2056459" y="1123244"/>
                  <a:pt x="1234252" y="1072444"/>
                  <a:pt x="846667" y="1010355"/>
                </a:cubicBezTo>
                <a:cubicBezTo>
                  <a:pt x="459082" y="948266"/>
                  <a:pt x="229541" y="798688"/>
                  <a:pt x="0" y="649111"/>
                </a:cubicBezTo>
              </a:path>
            </a:pathLst>
          </a:cu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 rot="648347" flipH="1">
            <a:off x="1269847" y="854650"/>
            <a:ext cx="2602089" cy="1123244"/>
          </a:xfrm>
          <a:custGeom>
            <a:avLst/>
            <a:gdLst>
              <a:gd name="connsiteX0" fmla="*/ 0 w 2602089"/>
              <a:gd name="connsiteY0" fmla="*/ 547511 h 1123244"/>
              <a:gd name="connsiteX1" fmla="*/ 530578 w 2602089"/>
              <a:gd name="connsiteY1" fmla="*/ 299155 h 1123244"/>
              <a:gd name="connsiteX2" fmla="*/ 1478845 w 2602089"/>
              <a:gd name="connsiteY2" fmla="*/ 16933 h 1123244"/>
              <a:gd name="connsiteX3" fmla="*/ 2460978 w 2602089"/>
              <a:gd name="connsiteY3" fmla="*/ 400755 h 1123244"/>
              <a:gd name="connsiteX4" fmla="*/ 2325511 w 2602089"/>
              <a:gd name="connsiteY4" fmla="*/ 1021644 h 1123244"/>
              <a:gd name="connsiteX5" fmla="*/ 846667 w 2602089"/>
              <a:gd name="connsiteY5" fmla="*/ 1010355 h 1123244"/>
              <a:gd name="connsiteX6" fmla="*/ 0 w 2602089"/>
              <a:gd name="connsiteY6" fmla="*/ 649111 h 112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2089" h="1123244">
                <a:moveTo>
                  <a:pt x="0" y="547511"/>
                </a:moveTo>
                <a:cubicBezTo>
                  <a:pt x="142052" y="467548"/>
                  <a:pt x="284104" y="387585"/>
                  <a:pt x="530578" y="299155"/>
                </a:cubicBezTo>
                <a:cubicBezTo>
                  <a:pt x="777052" y="210725"/>
                  <a:pt x="1157112" y="0"/>
                  <a:pt x="1478845" y="16933"/>
                </a:cubicBezTo>
                <a:cubicBezTo>
                  <a:pt x="1800578" y="33866"/>
                  <a:pt x="2319867" y="233303"/>
                  <a:pt x="2460978" y="400755"/>
                </a:cubicBezTo>
                <a:cubicBezTo>
                  <a:pt x="2602089" y="568207"/>
                  <a:pt x="2594563" y="920044"/>
                  <a:pt x="2325511" y="1021644"/>
                </a:cubicBezTo>
                <a:cubicBezTo>
                  <a:pt x="2056459" y="1123244"/>
                  <a:pt x="1234252" y="1072444"/>
                  <a:pt x="846667" y="1010355"/>
                </a:cubicBezTo>
                <a:cubicBezTo>
                  <a:pt x="459082" y="948266"/>
                  <a:pt x="229541" y="798688"/>
                  <a:pt x="0" y="649111"/>
                </a:cubicBezTo>
              </a:path>
            </a:pathLst>
          </a:custGeom>
          <a:ln w="762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олилиния 15"/>
          <p:cNvSpPr/>
          <p:nvPr/>
        </p:nvSpPr>
        <p:spPr>
          <a:xfrm rot="1060577">
            <a:off x="4972635" y="1985196"/>
            <a:ext cx="2448271" cy="648072"/>
          </a:xfrm>
          <a:custGeom>
            <a:avLst/>
            <a:gdLst>
              <a:gd name="connsiteX0" fmla="*/ 0 w 2602089"/>
              <a:gd name="connsiteY0" fmla="*/ 547511 h 1123244"/>
              <a:gd name="connsiteX1" fmla="*/ 530578 w 2602089"/>
              <a:gd name="connsiteY1" fmla="*/ 299155 h 1123244"/>
              <a:gd name="connsiteX2" fmla="*/ 1478845 w 2602089"/>
              <a:gd name="connsiteY2" fmla="*/ 16933 h 1123244"/>
              <a:gd name="connsiteX3" fmla="*/ 2460978 w 2602089"/>
              <a:gd name="connsiteY3" fmla="*/ 400755 h 1123244"/>
              <a:gd name="connsiteX4" fmla="*/ 2325511 w 2602089"/>
              <a:gd name="connsiteY4" fmla="*/ 1021644 h 1123244"/>
              <a:gd name="connsiteX5" fmla="*/ 846667 w 2602089"/>
              <a:gd name="connsiteY5" fmla="*/ 1010355 h 1123244"/>
              <a:gd name="connsiteX6" fmla="*/ 0 w 2602089"/>
              <a:gd name="connsiteY6" fmla="*/ 649111 h 112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2089" h="1123244">
                <a:moveTo>
                  <a:pt x="0" y="547511"/>
                </a:moveTo>
                <a:cubicBezTo>
                  <a:pt x="142052" y="467548"/>
                  <a:pt x="284104" y="387585"/>
                  <a:pt x="530578" y="299155"/>
                </a:cubicBezTo>
                <a:cubicBezTo>
                  <a:pt x="777052" y="210725"/>
                  <a:pt x="1157112" y="0"/>
                  <a:pt x="1478845" y="16933"/>
                </a:cubicBezTo>
                <a:cubicBezTo>
                  <a:pt x="1800578" y="33866"/>
                  <a:pt x="2319867" y="233303"/>
                  <a:pt x="2460978" y="400755"/>
                </a:cubicBezTo>
                <a:cubicBezTo>
                  <a:pt x="2602089" y="568207"/>
                  <a:pt x="2594563" y="920044"/>
                  <a:pt x="2325511" y="1021644"/>
                </a:cubicBezTo>
                <a:cubicBezTo>
                  <a:pt x="2056459" y="1123244"/>
                  <a:pt x="1234252" y="1072444"/>
                  <a:pt x="846667" y="1010355"/>
                </a:cubicBezTo>
                <a:cubicBezTo>
                  <a:pt x="459082" y="948266"/>
                  <a:pt x="229541" y="798688"/>
                  <a:pt x="0" y="649111"/>
                </a:cubicBezTo>
              </a:path>
            </a:pathLst>
          </a:cu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 rot="20539423" flipH="1">
            <a:off x="1444243" y="1985196"/>
            <a:ext cx="2448271" cy="648072"/>
          </a:xfrm>
          <a:custGeom>
            <a:avLst/>
            <a:gdLst>
              <a:gd name="connsiteX0" fmla="*/ 0 w 2602089"/>
              <a:gd name="connsiteY0" fmla="*/ 547511 h 1123244"/>
              <a:gd name="connsiteX1" fmla="*/ 530578 w 2602089"/>
              <a:gd name="connsiteY1" fmla="*/ 299155 h 1123244"/>
              <a:gd name="connsiteX2" fmla="*/ 1478845 w 2602089"/>
              <a:gd name="connsiteY2" fmla="*/ 16933 h 1123244"/>
              <a:gd name="connsiteX3" fmla="*/ 2460978 w 2602089"/>
              <a:gd name="connsiteY3" fmla="*/ 400755 h 1123244"/>
              <a:gd name="connsiteX4" fmla="*/ 2325511 w 2602089"/>
              <a:gd name="connsiteY4" fmla="*/ 1021644 h 1123244"/>
              <a:gd name="connsiteX5" fmla="*/ 846667 w 2602089"/>
              <a:gd name="connsiteY5" fmla="*/ 1010355 h 1123244"/>
              <a:gd name="connsiteX6" fmla="*/ 0 w 2602089"/>
              <a:gd name="connsiteY6" fmla="*/ 649111 h 1123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02089" h="1123244">
                <a:moveTo>
                  <a:pt x="0" y="547511"/>
                </a:moveTo>
                <a:cubicBezTo>
                  <a:pt x="142052" y="467548"/>
                  <a:pt x="284104" y="387585"/>
                  <a:pt x="530578" y="299155"/>
                </a:cubicBezTo>
                <a:cubicBezTo>
                  <a:pt x="777052" y="210725"/>
                  <a:pt x="1157112" y="0"/>
                  <a:pt x="1478845" y="16933"/>
                </a:cubicBezTo>
                <a:cubicBezTo>
                  <a:pt x="1800578" y="33866"/>
                  <a:pt x="2319867" y="233303"/>
                  <a:pt x="2460978" y="400755"/>
                </a:cubicBezTo>
                <a:cubicBezTo>
                  <a:pt x="2602089" y="568207"/>
                  <a:pt x="2594563" y="920044"/>
                  <a:pt x="2325511" y="1021644"/>
                </a:cubicBezTo>
                <a:cubicBezTo>
                  <a:pt x="2056459" y="1123244"/>
                  <a:pt x="1234252" y="1072444"/>
                  <a:pt x="846667" y="1010355"/>
                </a:cubicBezTo>
                <a:cubicBezTo>
                  <a:pt x="459082" y="948266"/>
                  <a:pt x="229541" y="798688"/>
                  <a:pt x="0" y="649111"/>
                </a:cubicBezTo>
              </a:path>
            </a:pathLst>
          </a:custGeom>
          <a:ln w="76200">
            <a:solidFill>
              <a:srgbClr val="FFC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6021288"/>
            <a:ext cx="32403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Стрекоза</a:t>
            </a:r>
            <a:endParaRPr lang="ru-RU" sz="4400" dirty="0"/>
          </a:p>
        </p:txBody>
      </p:sp>
    </p:spTree>
  </p:cSld>
  <p:clrMapOvr>
    <a:masterClrMapping/>
  </p:clrMapOvr>
  <p:transition spd="med">
    <p:strip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Презентация3</Template>
  <TotalTime>351</TotalTime>
  <Words>133</Words>
  <Application>Microsoft Office PowerPoint</Application>
  <PresentationFormat>Экран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Презентация3</vt:lpstr>
      <vt:lpstr>Плетение  фигурок из  бисера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Плетение  фигурок из  бисера</dc:title>
  <dc:creator>User</dc:creator>
  <cp:lastModifiedBy>User</cp:lastModifiedBy>
  <cp:revision>45</cp:revision>
  <dcterms:created xsi:type="dcterms:W3CDTF">2012-08-22T10:33:54Z</dcterms:created>
  <dcterms:modified xsi:type="dcterms:W3CDTF">2012-11-05T14:54:48Z</dcterms:modified>
</cp:coreProperties>
</file>