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19F47-BCCC-47F4-B556-A42114338FD9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C884-F031-4B32-92B0-2C65B5A51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565" y="1772816"/>
            <a:ext cx="9585093" cy="274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08933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4427984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8706"/>
            <a:ext cx="6680066" cy="503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25942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5742" y="1196752"/>
            <a:ext cx="1015691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0"/>
            <a:ext cx="7997051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7"/>
            <a:ext cx="8020933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6552728" cy="47811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/>
              <a:t>.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Бажов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Решетников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Бондин</a:t>
            </a:r>
            <a:endParaRPr lang="ru-RU" sz="32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Крапивин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Лаврова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Мамин-Сибиряк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Екатерина</cp:lastModifiedBy>
  <cp:revision>12</cp:revision>
  <dcterms:created xsi:type="dcterms:W3CDTF">2013-09-19T08:01:02Z</dcterms:created>
  <dcterms:modified xsi:type="dcterms:W3CDTF">2014-06-03T15:40:01Z</dcterms:modified>
</cp:coreProperties>
</file>