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6.jpeg"/><Relationship Id="rId18" Type="http://schemas.openxmlformats.org/officeDocument/2006/relationships/image" Target="../media/image10.png"/><Relationship Id="rId3" Type="http://schemas.openxmlformats.org/officeDocument/2006/relationships/audio" Target="../media/audio3.wav"/><Relationship Id="rId21" Type="http://schemas.openxmlformats.org/officeDocument/2006/relationships/image" Target="../media/image13.png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.jpeg"/><Relationship Id="rId17" Type="http://schemas.openxmlformats.org/officeDocument/2006/relationships/image" Target="../media/image9.png"/><Relationship Id="rId2" Type="http://schemas.openxmlformats.org/officeDocument/2006/relationships/audio" Target="../media/audio2.wav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image" Target="../media/image4.jpeg"/><Relationship Id="rId5" Type="http://schemas.openxmlformats.org/officeDocument/2006/relationships/audio" Target="../media/audio5.wav"/><Relationship Id="rId15" Type="http://schemas.openxmlformats.org/officeDocument/2006/relationships/audio" Target="../media/audio7.wav"/><Relationship Id="rId10" Type="http://schemas.openxmlformats.org/officeDocument/2006/relationships/image" Target="../media/image3.jpeg"/><Relationship Id="rId19" Type="http://schemas.openxmlformats.org/officeDocument/2006/relationships/image" Target="../media/image11.png"/><Relationship Id="rId4" Type="http://schemas.openxmlformats.org/officeDocument/2006/relationships/audio" Target="../media/audio4.wav"/><Relationship Id="rId9" Type="http://schemas.openxmlformats.org/officeDocument/2006/relationships/image" Target="../media/image2.jpeg"/><Relationship Id="rId1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СОСТАВ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СЛОВА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124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Определите значение слов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nf2143ad097402b4904f8b75ada57a4457_80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8596" y="2571744"/>
            <a:ext cx="2160240" cy="1440160"/>
          </a:xfrm>
          <a:prstGeom prst="rect">
            <a:avLst/>
          </a:prstGeom>
          <a:ln w="127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 descr="picXbogQQ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71868" y="2571744"/>
            <a:ext cx="2304256" cy="1368152"/>
          </a:xfrm>
          <a:prstGeom prst="rect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Рисунок 5" descr="x_1367d57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71868" y="214290"/>
            <a:ext cx="2250597" cy="1368152"/>
          </a:xfrm>
          <a:prstGeom prst="rect">
            <a:avLst/>
          </a:prstGeom>
          <a:ln w="127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Рисунок 6" descr="хлебцы.jpg"/>
          <p:cNvPicPr>
            <a:picLocks noChangeAspect="1"/>
          </p:cNvPicPr>
          <p:nvPr/>
        </p:nvPicPr>
        <p:blipFill>
          <a:blip r:embed="rId12" cstate="print"/>
          <a:srcRect r="2778" b="21365"/>
          <a:stretch>
            <a:fillRect/>
          </a:stretch>
        </p:blipFill>
        <p:spPr>
          <a:xfrm>
            <a:off x="357158" y="214290"/>
            <a:ext cx="2254163" cy="1440160"/>
          </a:xfrm>
          <a:prstGeom prst="rect">
            <a:avLst/>
          </a:prstGeom>
          <a:ln w="127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Рисунок 7" descr="69084351_myakish.jpg"/>
          <p:cNvPicPr>
            <a:picLocks noChangeAspect="1"/>
          </p:cNvPicPr>
          <p:nvPr/>
        </p:nvPicPr>
        <p:blipFill>
          <a:blip r:embed="rId13" cstate="print"/>
          <a:srcRect b="15385"/>
          <a:stretch>
            <a:fillRect/>
          </a:stretch>
        </p:blipFill>
        <p:spPr>
          <a:xfrm>
            <a:off x="6643702" y="214290"/>
            <a:ext cx="2160240" cy="144016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9" name="Рисунок 8" descr="bt_020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826" y="2571744"/>
            <a:ext cx="2304256" cy="1368152"/>
          </a:xfrm>
          <a:prstGeom prst="rect">
            <a:avLst/>
          </a:prstGeom>
          <a:ln w="127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000364" y="5143512"/>
            <a:ext cx="171027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хлебушек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5157192"/>
            <a:ext cx="15616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хлебный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hlinkClick r:id="" action="ppaction://noaction">
              <a:snd r:embed="rId15" name="Записанный звук"/>
            </a:hlinkClick>
          </p:cNvPr>
          <p:cNvSpPr txBox="1"/>
          <p:nvPr/>
        </p:nvSpPr>
        <p:spPr>
          <a:xfrm>
            <a:off x="395536" y="5157192"/>
            <a:ext cx="168668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хлебница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5929330"/>
            <a:ext cx="1654620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хлебопёк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5929330"/>
            <a:ext cx="1981889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хлеборезка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2320" y="5157192"/>
            <a:ext cx="1367682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хлебцы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6" cstate="print"/>
          <a:stretch>
            <a:fillRect/>
          </a:stretch>
        </p:blipFill>
        <p:spPr>
          <a:xfrm>
            <a:off x="428596" y="4857760"/>
            <a:ext cx="304800" cy="304800"/>
          </a:xfrm>
          <a:prstGeom prst="rect">
            <a:avLst/>
          </a:prstGeom>
        </p:spPr>
      </p:pic>
      <p:pic>
        <p:nvPicPr>
          <p:cNvPr id="2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17" cstate="print"/>
          <a:stretch>
            <a:fillRect/>
          </a:stretch>
        </p:blipFill>
        <p:spPr>
          <a:xfrm>
            <a:off x="2928926" y="4786322"/>
            <a:ext cx="304800" cy="304800"/>
          </a:xfrm>
          <a:prstGeom prst="rect">
            <a:avLst/>
          </a:prstGeom>
        </p:spPr>
      </p:pic>
      <p:pic>
        <p:nvPicPr>
          <p:cNvPr id="2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18" cstate="print"/>
          <a:stretch>
            <a:fillRect/>
          </a:stretch>
        </p:blipFill>
        <p:spPr>
          <a:xfrm>
            <a:off x="5572132" y="4643446"/>
            <a:ext cx="304800" cy="304800"/>
          </a:xfrm>
          <a:prstGeom prst="rect">
            <a:avLst/>
          </a:prstGeom>
        </p:spPr>
      </p:pic>
      <p:pic>
        <p:nvPicPr>
          <p:cNvPr id="2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4" name="Записанный звук"/>
          </p:nvPr>
        </p:nvPicPr>
        <p:blipFill>
          <a:blip r:embed="rId19" cstate="print"/>
          <a:stretch>
            <a:fillRect/>
          </a:stretch>
        </p:blipFill>
        <p:spPr>
          <a:xfrm>
            <a:off x="7715272" y="4643446"/>
            <a:ext cx="304800" cy="304800"/>
          </a:xfrm>
          <a:prstGeom prst="rect">
            <a:avLst/>
          </a:prstGeom>
        </p:spPr>
      </p:pic>
      <p:pic>
        <p:nvPicPr>
          <p:cNvPr id="2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5" name="Записанный звук"/>
          </p:nvPr>
        </p:nvPicPr>
        <p:blipFill>
          <a:blip r:embed="rId20" cstate="print"/>
          <a:stretch>
            <a:fillRect/>
          </a:stretch>
        </p:blipFill>
        <p:spPr>
          <a:xfrm>
            <a:off x="1714480" y="5929330"/>
            <a:ext cx="304800" cy="304800"/>
          </a:xfrm>
          <a:prstGeom prst="rect">
            <a:avLst/>
          </a:prstGeom>
        </p:spPr>
      </p:pic>
      <p:pic>
        <p:nvPicPr>
          <p:cNvPr id="2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6" name="Записанный звук"/>
          </p:nvPr>
        </p:nvPicPr>
        <p:blipFill>
          <a:blip r:embed="rId21" cstate="print"/>
          <a:stretch>
            <a:fillRect/>
          </a:stretch>
        </p:blipFill>
        <p:spPr>
          <a:xfrm>
            <a:off x="521494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69531 -0.15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-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5713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07882 -0.4909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24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15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16545 -0.480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2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7106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-0.7283 -0.4895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" y="-24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713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-0.16337 -0.2662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13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6131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17848 -0.2768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13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613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showWhenStopped="0"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showWhenStopped="0"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showWhenStopped="0"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showWhenStopped="0"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showWhenStopped="0"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Подберите слово и запишите его,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выделите корень слова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0" name="TextBox 9">
            <a:hlinkClick r:id="" action="ppaction://noaction">
              <a:snd r:embed="rId2" name="Записанный звук"/>
            </a:hlinkClick>
          </p:cNvPr>
          <p:cNvSpPr txBox="1"/>
          <p:nvPr/>
        </p:nvSpPr>
        <p:spPr>
          <a:xfrm>
            <a:off x="285720" y="2500306"/>
            <a:ext cx="69625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Устройство для резки хлеба - …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hlinkClick r:id="" action="ppaction://noaction">
              <a:snd r:embed="rId2" name="Записанный звук"/>
            </a:hlinkClick>
          </p:cNvPr>
          <p:cNvSpPr txBox="1"/>
          <p:nvPr/>
        </p:nvSpPr>
        <p:spPr>
          <a:xfrm>
            <a:off x="285720" y="1643050"/>
            <a:ext cx="69625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Посуда для  хлеба - …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hlinkClick r:id="" action="ppaction://noaction">
              <a:snd r:embed="rId2" name="Записанный звук"/>
            </a:hlinkClick>
          </p:cNvPr>
          <p:cNvSpPr txBox="1"/>
          <p:nvPr/>
        </p:nvSpPr>
        <p:spPr>
          <a:xfrm>
            <a:off x="285720" y="3357562"/>
            <a:ext cx="69625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Сухой тонкий  хлеб - …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hlinkClick r:id="" action="ppaction://noaction">
              <a:snd r:embed="rId2" name="Записанный звук"/>
            </a:hlinkClick>
          </p:cNvPr>
          <p:cNvSpPr txBox="1"/>
          <p:nvPr/>
        </p:nvSpPr>
        <p:spPr>
          <a:xfrm>
            <a:off x="357158" y="4214818"/>
            <a:ext cx="69625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Мягкая часть  хлеба - …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hlinkClick r:id="" action="ppaction://noaction">
              <a:snd r:embed="rId2" name="Записанный звук"/>
            </a:hlinkClick>
          </p:cNvPr>
          <p:cNvSpPr txBox="1"/>
          <p:nvPr/>
        </p:nvSpPr>
        <p:spPr>
          <a:xfrm>
            <a:off x="357158" y="5072074"/>
            <a:ext cx="69625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Ласковое название хлеба - …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hlinkClick r:id="" action="ppaction://noaction">
              <a:snd r:embed="rId2" name="Записанный звук"/>
            </a:hlinkClick>
          </p:cNvPr>
          <p:cNvSpPr txBox="1"/>
          <p:nvPr/>
        </p:nvSpPr>
        <p:spPr>
          <a:xfrm>
            <a:off x="357158" y="5929330"/>
            <a:ext cx="696254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Тот, кто печёт хлеб - …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50</Words>
  <Application>Microsoft Office PowerPoint</Application>
  <PresentationFormat>Экран (4:3)</PresentationFormat>
  <Paragraphs>15</Paragraphs>
  <Slides>3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СОСТАВ   СЛОВА</vt:lpstr>
      <vt:lpstr>Слайд 2</vt:lpstr>
      <vt:lpstr>Подберите слово и запишите его, выделите корень слова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23</cp:revision>
  <dcterms:created xsi:type="dcterms:W3CDTF">2012-11-13T10:36:08Z</dcterms:created>
  <dcterms:modified xsi:type="dcterms:W3CDTF">2012-11-24T05:43:52Z</dcterms:modified>
</cp:coreProperties>
</file>