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9BAA0-28C2-43FE-B216-17362560672C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9E122-E87B-4A43-B8CB-49E36E227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9E122-E87B-4A43-B8CB-49E36E22770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68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30426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Знакомьтесь – это Валера!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	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 познакомилась с ним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Ялте…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	Валера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– шиншилла.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Он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очень смышлёный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и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дружелюбный.</a:t>
            </a: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96752"/>
            <a:ext cx="2605583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6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Валера и его родственники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рода Шиншиллы (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Chinchilla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) обитают колониями в горах Южной Америки - Андах в странах Перу, Чили и Боливии. В девятнадцатом веке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на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шиншилл активно велась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охота и это очень плохо, ведь  - это очень добрый зверек.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80927"/>
            <a:ext cx="4896544" cy="323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897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35062"/>
            <a:ext cx="3960440" cy="402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568863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Шиншилла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отличный домашний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питомец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 шиншиллы покладистый характер, добрый нрав, она не имеет запаха, что делает ее хорошим животным для домашнего содержания.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Считаясь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грызуном, по внешности и весу шиншилла очень похожа на кролика.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Среди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грызунов шиншилла - долгожитель...</a:t>
            </a:r>
          </a:p>
        </p:txBody>
      </p:sp>
    </p:spTree>
    <p:extLst>
      <p:ext uri="{BB962C8B-B14F-4D97-AF65-F5344CB8AC3E}">
        <p14:creationId xmlns:p14="http://schemas.microsoft.com/office/powerpoint/2010/main" val="22302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Шерсть Шиншиллы бывает различных цветов. Наиболее распространенный цвет серебристо-серый, а также белый, бежевый, черного дерева и сапфир (слабо-сиреневый) цвет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Шиншиллы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имеют очень нежную и мягкую шерсть, поэтому иногда бывает трудно их взять в руки. При необходимости шиншиллу можно держать за хвост, взяв у основания и поддерживая туловище другой рукой.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100000">
                        <a14:backgroundMark x1="93000" y1="28750" x2="99000" y2="4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01008"/>
            <a:ext cx="4752528" cy="357159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3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Для содержания шиншиллы дома важно иметь большую клетку.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Кормить шиншиллу нужно специальным кормом. Вода должна находиться в клетке постоянно, в поилке, в подвешенном состоянии и меняться каждый день на свежую, во избежание попадания бактерий.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И конечно, купите ванночку с песком – для купания!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34341"/>
            <a:ext cx="288032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1754011" cy="251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98937"/>
            <a:ext cx="2815961" cy="218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Но самое главное  для Валеры –это ваша забота и уход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4600905" cy="345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4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217</Words>
  <Application>Microsoft Office PowerPoint</Application>
  <PresentationFormat>Экран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    Знакомьтесь – это Валера!    Я познакомилась с ним  в Ялте…  Валера – шиншилла.  Он очень смышлёный и  дружелюбный.</vt:lpstr>
      <vt:lpstr>Презентация PowerPoint</vt:lpstr>
      <vt:lpstr>Презентация PowerPoint</vt:lpstr>
      <vt:lpstr>Презентация PowerPoint</vt:lpstr>
      <vt:lpstr>Для содержания шиншиллы дома важно иметь большую клетку.</vt:lpstr>
      <vt:lpstr>Но самое главное  для Валеры –это ваша забота и уход!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Знакомьтесь – это Валера!</dc:title>
  <dc:creator>софия</dc:creator>
  <cp:lastModifiedBy>софия</cp:lastModifiedBy>
  <cp:revision>7</cp:revision>
  <dcterms:created xsi:type="dcterms:W3CDTF">2013-04-05T16:26:40Z</dcterms:created>
  <dcterms:modified xsi:type="dcterms:W3CDTF">2013-04-05T17:25:07Z</dcterms:modified>
</cp:coreProperties>
</file>