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62" r:id="rId9"/>
    <p:sldId id="264" r:id="rId10"/>
    <p:sldId id="266" r:id="rId11"/>
    <p:sldId id="268" r:id="rId12"/>
    <p:sldId id="270" r:id="rId13"/>
    <p:sldId id="272" r:id="rId14"/>
    <p:sldId id="274" r:id="rId15"/>
    <p:sldId id="276" r:id="rId16"/>
    <p:sldId id="278" r:id="rId17"/>
    <p:sldId id="280" r:id="rId18"/>
    <p:sldId id="282" r:id="rId19"/>
    <p:sldId id="284" r:id="rId20"/>
    <p:sldId id="286" r:id="rId21"/>
    <p:sldId id="288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A4%D0%BE%D1%82%D0%BE%20%20%D0%B6%D0%B8%D0%B2%D0%BE%D1%82%D0%BD%D1%8B%D0%B5%20%D1%82%D1%80%D0%B0%D0%B2%D0%BE%D1%8F%D0%B4%D0%BD%D1%8B%D0%B5&amp;noreask=1&amp;img_url=all-animal.narod.ru/img/zebraburchellova.jpg&amp;pos=5&amp;rpt=simage&amp;lr=5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0798" y="404664"/>
            <a:ext cx="4032348" cy="605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14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572000" y="533400"/>
            <a:ext cx="4176713" cy="1295400"/>
          </a:xfrm>
          <a:prstGeom prst="cloudCallout">
            <a:avLst>
              <a:gd name="adj1" fmla="val -16403"/>
              <a:gd name="adj2" fmla="val 144486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кар-кар</a:t>
            </a:r>
          </a:p>
        </p:txBody>
      </p:sp>
      <p:pic>
        <p:nvPicPr>
          <p:cNvPr id="6147" name="Picture 3" descr="Untitled-3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543560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42210"/>
      </p:ext>
    </p:extLst>
  </p:cSld>
  <p:clrMapOvr>
    <a:masterClrMapping/>
  </p:clrMapOvr>
  <p:transition advTm="3000">
    <p:sndAc>
      <p:stSnd>
        <p:snd r:embed="rId2" name="Crow_sm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u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751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 flipH="1">
            <a:off x="228600" y="381000"/>
            <a:ext cx="3708400" cy="1511300"/>
          </a:xfrm>
          <a:prstGeom prst="cloudCallout">
            <a:avLst>
              <a:gd name="adj1" fmla="val -56551"/>
              <a:gd name="adj2" fmla="val 9558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ко-ко-ко</a:t>
            </a:r>
          </a:p>
        </p:txBody>
      </p:sp>
    </p:spTree>
    <p:extLst>
      <p:ext uri="{BB962C8B-B14F-4D97-AF65-F5344CB8AC3E}">
        <p14:creationId xmlns:p14="http://schemas.microsoft.com/office/powerpoint/2010/main" val="3547509230"/>
      </p:ext>
    </p:extLst>
  </p:cSld>
  <p:clrMapOvr>
    <a:masterClrMapping/>
  </p:clrMapOvr>
  <p:transition advTm="5000">
    <p:sndAc>
      <p:stSnd>
        <p:snd r:embed="rId2" name="chicke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 b="25000"/>
          <a:stretch>
            <a:fillRect/>
          </a:stretch>
        </p:blipFill>
        <p:spPr bwMode="auto">
          <a:xfrm>
            <a:off x="3657600" y="1066800"/>
            <a:ext cx="5078413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 flipH="1">
            <a:off x="381000" y="609600"/>
            <a:ext cx="3708400" cy="1511300"/>
          </a:xfrm>
          <a:prstGeom prst="cloudCallout">
            <a:avLst>
              <a:gd name="adj1" fmla="val -73588"/>
              <a:gd name="adj2" fmla="val 7594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мяу-мяу</a:t>
            </a:r>
          </a:p>
        </p:txBody>
      </p:sp>
    </p:spTree>
    <p:extLst>
      <p:ext uri="{BB962C8B-B14F-4D97-AF65-F5344CB8AC3E}">
        <p14:creationId xmlns:p14="http://schemas.microsoft.com/office/powerpoint/2010/main" val="723764701"/>
      </p:ext>
    </p:extLst>
  </p:cSld>
  <p:clrMapOvr>
    <a:masterClrMapping/>
  </p:clrMapOvr>
  <p:transition advTm="3000">
    <p:sndAc>
      <p:stSnd>
        <p:snd r:embed="rId2" name="me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ОРОВ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b="34634"/>
          <a:stretch>
            <a:fillRect/>
          </a:stretch>
        </p:blipFill>
        <p:spPr bwMode="auto">
          <a:xfrm>
            <a:off x="3429000" y="1828800"/>
            <a:ext cx="53276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 flipH="1">
            <a:off x="228600" y="381000"/>
            <a:ext cx="3505200" cy="1728788"/>
          </a:xfrm>
          <a:prstGeom prst="cloudCallout">
            <a:avLst>
              <a:gd name="adj1" fmla="val -38273"/>
              <a:gd name="adj2" fmla="val 9949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му-у-у</a:t>
            </a:r>
          </a:p>
        </p:txBody>
      </p:sp>
    </p:spTree>
    <p:extLst>
      <p:ext uri="{BB962C8B-B14F-4D97-AF65-F5344CB8AC3E}">
        <p14:creationId xmlns:p14="http://schemas.microsoft.com/office/powerpoint/2010/main" val="1213680246"/>
      </p:ext>
    </p:extLst>
  </p:cSld>
  <p:clrMapOvr>
    <a:masterClrMapping/>
  </p:clrMapOvr>
  <p:transition advTm="3000">
    <p:sndAc>
      <p:stSnd>
        <p:snd r:embed="rId2" name="c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ick yello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6324600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4724400" y="533400"/>
            <a:ext cx="3810000" cy="1447800"/>
          </a:xfrm>
          <a:prstGeom prst="cloudCallout">
            <a:avLst>
              <a:gd name="adj1" fmla="val -64500"/>
              <a:gd name="adj2" fmla="val 11238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пи-пи-пи</a:t>
            </a:r>
          </a:p>
        </p:txBody>
      </p:sp>
    </p:spTree>
    <p:extLst>
      <p:ext uri="{BB962C8B-B14F-4D97-AF65-F5344CB8AC3E}">
        <p14:creationId xmlns:p14="http://schemas.microsoft.com/office/powerpoint/2010/main" val="2385490097"/>
      </p:ext>
    </p:extLst>
  </p:cSld>
  <p:clrMapOvr>
    <a:masterClrMapping/>
  </p:clrMapOvr>
  <p:transition advTm="3000">
    <p:sndAc>
      <p:stSnd>
        <p:snd r:embed="rId2" name="ch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b="34930"/>
          <a:stretch>
            <a:fillRect/>
          </a:stretch>
        </p:blipFill>
        <p:spPr bwMode="auto">
          <a:xfrm>
            <a:off x="1905000" y="2162175"/>
            <a:ext cx="7239000" cy="40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 flipH="1">
            <a:off x="304800" y="304800"/>
            <a:ext cx="3816350" cy="1604963"/>
          </a:xfrm>
          <a:prstGeom prst="cloudCallout">
            <a:avLst>
              <a:gd name="adj1" fmla="val -6616"/>
              <a:gd name="adj2" fmla="val 20311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хрю-хрю</a:t>
            </a:r>
          </a:p>
        </p:txBody>
      </p:sp>
    </p:spTree>
    <p:extLst>
      <p:ext uri="{BB962C8B-B14F-4D97-AF65-F5344CB8AC3E}">
        <p14:creationId xmlns:p14="http://schemas.microsoft.com/office/powerpoint/2010/main" val="2456480036"/>
      </p:ext>
    </p:extLst>
  </p:cSld>
  <p:clrMapOvr>
    <a:masterClrMapping/>
  </p:clrMapOvr>
  <p:transition advTm="3000">
    <p:sndAc>
      <p:stSnd>
        <p:snd r:embed="rId2" name="pi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ОБА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7"/>
          <a:stretch>
            <a:fillRect/>
          </a:stretch>
        </p:blipFill>
        <p:spPr bwMode="auto">
          <a:xfrm>
            <a:off x="3505200" y="1219200"/>
            <a:ext cx="5394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 flipH="1">
            <a:off x="381000" y="609600"/>
            <a:ext cx="3708400" cy="1511300"/>
          </a:xfrm>
          <a:prstGeom prst="cloudCallout">
            <a:avLst>
              <a:gd name="adj1" fmla="val -36903"/>
              <a:gd name="adj2" fmla="val 9894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гав-гав</a:t>
            </a:r>
          </a:p>
        </p:txBody>
      </p:sp>
    </p:spTree>
    <p:extLst>
      <p:ext uri="{BB962C8B-B14F-4D97-AF65-F5344CB8AC3E}">
        <p14:creationId xmlns:p14="http://schemas.microsoft.com/office/powerpoint/2010/main" val="2515899438"/>
      </p:ext>
    </p:extLst>
  </p:cSld>
  <p:clrMapOvr>
    <a:masterClrMapping/>
  </p:clrMapOvr>
  <p:transition advTm="3000">
    <p:sndAc>
      <p:stSnd>
        <p:snd r:embed="rId2" name="dogbark1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 flipH="1">
            <a:off x="381000" y="609600"/>
            <a:ext cx="3168650" cy="1511300"/>
          </a:xfrm>
          <a:prstGeom prst="cloudCallout">
            <a:avLst>
              <a:gd name="adj1" fmla="val -46944"/>
              <a:gd name="adj2" fmla="val 101046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ква-ква</a:t>
            </a:r>
          </a:p>
        </p:txBody>
      </p:sp>
      <p:pic>
        <p:nvPicPr>
          <p:cNvPr id="20483" name="Picture 3" descr="ljagush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4223" r="12000"/>
          <a:stretch>
            <a:fillRect/>
          </a:stretch>
        </p:blipFill>
        <p:spPr bwMode="auto">
          <a:xfrm>
            <a:off x="3657600" y="2362200"/>
            <a:ext cx="50292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53303"/>
      </p:ext>
    </p:extLst>
  </p:cSld>
  <p:clrMapOvr>
    <a:masterClrMapping/>
  </p:clrMapOvr>
  <p:transition advTm="6000">
    <p:sndAc>
      <p:stSnd>
        <p:snd r:embed="rId2" name="frogs2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 flipH="1">
            <a:off x="4953000" y="381000"/>
            <a:ext cx="3733800" cy="1511300"/>
          </a:xfrm>
          <a:prstGeom prst="cloudCallout">
            <a:avLst>
              <a:gd name="adj1" fmla="val 70065"/>
              <a:gd name="adj2" fmla="val 7195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га-га-га</a:t>
            </a:r>
          </a:p>
        </p:txBody>
      </p:sp>
      <p:pic>
        <p:nvPicPr>
          <p:cNvPr id="22531" name="Picture 3" descr="g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44616"/>
      </p:ext>
    </p:extLst>
  </p:cSld>
  <p:clrMapOvr>
    <a:masterClrMapping/>
  </p:clrMapOvr>
  <p:transition advTm="3000">
    <p:sndAc>
      <p:stSnd>
        <p:snd r:embed="rId2" name="GOO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m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93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006850" y="685800"/>
            <a:ext cx="4070350" cy="1358900"/>
          </a:xfrm>
          <a:prstGeom prst="cloudCallout">
            <a:avLst>
              <a:gd name="adj1" fmla="val -52065"/>
              <a:gd name="adj2" fmla="val 10922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ш-ш-ш-ш</a:t>
            </a:r>
          </a:p>
        </p:txBody>
      </p:sp>
    </p:spTree>
    <p:extLst>
      <p:ext uri="{BB962C8B-B14F-4D97-AF65-F5344CB8AC3E}">
        <p14:creationId xmlns:p14="http://schemas.microsoft.com/office/powerpoint/2010/main" val="3524028271"/>
      </p:ext>
    </p:extLst>
  </p:cSld>
  <p:clrMapOvr>
    <a:masterClrMapping/>
  </p:clrMapOvr>
  <p:transition advTm="3000">
    <p:sndAc>
      <p:stSnd>
        <p:snd r:embed="rId2" name="gila monst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ина\Desktop\птицы\пингвины\untitled.,,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896544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1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ch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81000" y="381000"/>
            <a:ext cx="3810000" cy="1511300"/>
          </a:xfrm>
          <a:prstGeom prst="cloudCallout">
            <a:avLst>
              <a:gd name="adj1" fmla="val 40375"/>
              <a:gd name="adj2" fmla="val 129412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жж-жж-ж</a:t>
            </a:r>
          </a:p>
        </p:txBody>
      </p:sp>
    </p:spTree>
    <p:extLst>
      <p:ext uri="{BB962C8B-B14F-4D97-AF65-F5344CB8AC3E}">
        <p14:creationId xmlns:p14="http://schemas.microsoft.com/office/powerpoint/2010/main" val="632973063"/>
      </p:ext>
    </p:extLst>
  </p:cSld>
  <p:clrMapOvr>
    <a:masterClrMapping/>
  </p:clrMapOvr>
  <p:transition advTm="3000">
    <p:sndAc>
      <p:stSnd>
        <p:snd r:embed="rId2" name="bij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osq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0" b="11301"/>
          <a:stretch>
            <a:fillRect/>
          </a:stretch>
        </p:blipFill>
        <p:spPr bwMode="auto">
          <a:xfrm>
            <a:off x="228600" y="3352800"/>
            <a:ext cx="5638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4419600" y="838200"/>
            <a:ext cx="4419600" cy="1130300"/>
          </a:xfrm>
          <a:prstGeom prst="cloudCallout">
            <a:avLst>
              <a:gd name="adj1" fmla="val -34157"/>
              <a:gd name="adj2" fmla="val 16769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ии-ии-ии</a:t>
            </a:r>
          </a:p>
        </p:txBody>
      </p:sp>
    </p:spTree>
    <p:extLst>
      <p:ext uri="{BB962C8B-B14F-4D97-AF65-F5344CB8AC3E}">
        <p14:creationId xmlns:p14="http://schemas.microsoft.com/office/powerpoint/2010/main" val="845741196"/>
      </p:ext>
    </p:extLst>
  </p:cSld>
  <p:clrMapOvr>
    <a:masterClrMapping/>
  </p:clrMapOvr>
  <p:transition advTm="3000">
    <p:sndAc>
      <p:stSnd>
        <p:snd r:embed="rId2" name="mosquito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4038600" y="228600"/>
            <a:ext cx="4876800" cy="1130300"/>
          </a:xfrm>
          <a:prstGeom prst="cloudCallout">
            <a:avLst>
              <a:gd name="adj1" fmla="val -6509"/>
              <a:gd name="adj2" fmla="val 25899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арр-арр-рр</a:t>
            </a:r>
          </a:p>
        </p:txBody>
      </p:sp>
      <p:pic>
        <p:nvPicPr>
          <p:cNvPr id="32772" name="Picture 4" descr="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" r="20732"/>
          <a:stretch>
            <a:fillRect/>
          </a:stretch>
        </p:blipFill>
        <p:spPr bwMode="auto">
          <a:xfrm>
            <a:off x="152400" y="2362200"/>
            <a:ext cx="5334000" cy="4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16139"/>
      </p:ext>
    </p:extLst>
  </p:cSld>
  <p:clrMapOvr>
    <a:masterClrMapping/>
  </p:clrMapOvr>
  <p:transition advTm="7000">
    <p:sndAc>
      <p:stSnd>
        <p:snd r:embed="rId2" name="tig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764703"/>
            <a:ext cx="7202474" cy="511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76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4006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548680"/>
            <a:ext cx="5584825" cy="569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?id=83527932-69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68052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4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204864"/>
            <a:ext cx="5832648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7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ЖИВОТНЫЕ</a:t>
            </a:r>
            <a:endParaRPr lang="ru-RU" sz="77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2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6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eep sing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45085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876800" y="609600"/>
            <a:ext cx="4032250" cy="1219200"/>
          </a:xfrm>
          <a:prstGeom prst="cloudCallout">
            <a:avLst>
              <a:gd name="adj1" fmla="val -74843"/>
              <a:gd name="adj2" fmla="val 13020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4400" dirty="0" err="1">
                <a:latin typeface="Arial" charset="0"/>
              </a:rPr>
              <a:t>бе</a:t>
            </a:r>
            <a:r>
              <a:rPr lang="ru-RU" sz="4400" dirty="0">
                <a:latin typeface="Arial" charset="0"/>
              </a:rPr>
              <a:t>-е-е</a:t>
            </a:r>
          </a:p>
        </p:txBody>
      </p:sp>
    </p:spTree>
    <p:extLst>
      <p:ext uri="{BB962C8B-B14F-4D97-AF65-F5344CB8AC3E}">
        <p14:creationId xmlns:p14="http://schemas.microsoft.com/office/powerpoint/2010/main" val="173183084"/>
      </p:ext>
    </p:extLst>
  </p:cSld>
  <p:clrMapOvr>
    <a:masterClrMapping/>
  </p:clrMapOvr>
  <p:transition advTm="3000">
    <p:sndAc>
      <p:stSnd>
        <p:snd r:embed="rId2" name="sheep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15</Words>
  <Application>Microsoft Office PowerPoint</Application>
  <PresentationFormat>Экран (4:3)</PresentationFormat>
  <Paragraphs>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3</cp:revision>
  <dcterms:created xsi:type="dcterms:W3CDTF">2012-05-30T12:03:44Z</dcterms:created>
  <dcterms:modified xsi:type="dcterms:W3CDTF">2012-05-30T12:42:19Z</dcterms:modified>
</cp:coreProperties>
</file>