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9" r:id="rId14"/>
    <p:sldId id="271" r:id="rId15"/>
    <p:sldId id="266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261557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Районный конкурс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«Пасхальный фестиваль»</a:t>
            </a:r>
            <a:endParaRPr lang="ru-RU" sz="5400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143108" y="3857628"/>
            <a:ext cx="6572296" cy="138902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Работы учащихся филиала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с. Золотовка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14942" y="285728"/>
            <a:ext cx="3714776" cy="5072098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НАГРАЖДАЕТСЯ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коллектив МБОУ Ржаксинской СОШ №1 (филиал 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с. Золотовка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занявший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номинации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«Пасхальный праздничный стол»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143472" y="5572140"/>
            <a:ext cx="4000528" cy="500066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Приказ ОО от 07 мая 2013 г. № 43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пасха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1" y="214290"/>
            <a:ext cx="4714908" cy="6506574"/>
          </a:xfr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2 класса. Учитель С.А. Корнеева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1, 3 классов. Учитель Т.Н. Протасова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N041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9672" r="6557"/>
          <a:stretch>
            <a:fillRect/>
          </a:stretch>
        </p:blipFill>
        <p:spPr>
          <a:xfrm>
            <a:off x="357158" y="619105"/>
            <a:ext cx="4071966" cy="452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DSCN041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7203" r="11761"/>
          <a:stretch>
            <a:fillRect/>
          </a:stretch>
        </p:blipFill>
        <p:spPr>
          <a:xfrm>
            <a:off x="4714875" y="642918"/>
            <a:ext cx="4246841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N03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47" r="5656"/>
          <a:stretch>
            <a:fillRect/>
          </a:stretch>
        </p:blipFill>
        <p:spPr>
          <a:xfrm>
            <a:off x="1071538" y="428604"/>
            <a:ext cx="7072362" cy="5887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сх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214290"/>
            <a:ext cx="4572032" cy="65024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3328982" cy="4714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НАГРАЖДАЕТСЯ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творческая группа, исполнившая сказку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«Курочка Ряба», </a:t>
            </a:r>
            <a:r>
              <a:rPr lang="ru-RU" sz="32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участие в районном празднике 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«Пасхальный фестиваль – 2013»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500702"/>
            <a:ext cx="3622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Приказ ОО от 07 мая 2013 г. № 43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с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10" y="464244"/>
            <a:ext cx="8604380" cy="6036590"/>
          </a:xfrm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12" y="5643578"/>
            <a:ext cx="6215106" cy="457200"/>
          </a:xfrm>
        </p:spPr>
        <p:txBody>
          <a:bodyPr/>
          <a:lstStyle/>
          <a:p>
            <a:r>
              <a:rPr lang="ru-RU" dirty="0" smtClean="0"/>
              <a:t>Обучающиеся филиала в с. Золотовка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7715272" y="6143644"/>
            <a:ext cx="1117072" cy="2857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2013 год</a:t>
            </a:r>
            <a:endParaRPr lang="ru-RU" dirty="0"/>
          </a:p>
        </p:txBody>
      </p:sp>
      <p:pic>
        <p:nvPicPr>
          <p:cNvPr id="8" name="Содержимое 6" descr="DSCN0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35" y="357166"/>
            <a:ext cx="2990871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9" descr="DSCN0406.JPG"/>
          <p:cNvPicPr>
            <a:picLocks noChangeAspect="1"/>
          </p:cNvPicPr>
          <p:nvPr/>
        </p:nvPicPr>
        <p:blipFill>
          <a:blip r:embed="rId3"/>
          <a:srcRect l="15785"/>
          <a:stretch>
            <a:fillRect/>
          </a:stretch>
        </p:blipFill>
        <p:spPr>
          <a:xfrm>
            <a:off x="2428860" y="225369"/>
            <a:ext cx="3143272" cy="2060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Содержимое 12" descr="DSCN03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71480"/>
            <a:ext cx="2058713" cy="226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Содержимое 15" descr="DSCN0411.JPG"/>
          <p:cNvPicPr>
            <a:picLocks noChangeAspect="1"/>
          </p:cNvPicPr>
          <p:nvPr/>
        </p:nvPicPr>
        <p:blipFill>
          <a:blip r:embed="rId5"/>
          <a:srcRect l="18311" r="29809"/>
          <a:stretch>
            <a:fillRect/>
          </a:stretch>
        </p:blipFill>
        <p:spPr>
          <a:xfrm>
            <a:off x="214282" y="3286124"/>
            <a:ext cx="2113320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18" descr="DSCN0401.JPG"/>
          <p:cNvPicPr>
            <a:picLocks noChangeAspect="1"/>
          </p:cNvPicPr>
          <p:nvPr/>
        </p:nvPicPr>
        <p:blipFill>
          <a:blip r:embed="rId6" cstate="print"/>
          <a:srcRect l="15625"/>
          <a:stretch>
            <a:fillRect/>
          </a:stretch>
        </p:blipFill>
        <p:spPr>
          <a:xfrm>
            <a:off x="7508214" y="2928934"/>
            <a:ext cx="140141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Содержимое 21" descr="DSCN04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3143248"/>
            <a:ext cx="1371600" cy="2206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Содержимое 24" descr="DSCN0383.JPG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2285984" y="2857496"/>
            <a:ext cx="3357586" cy="264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64513" y="1678769"/>
            <a:ext cx="5214974" cy="3500462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b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614364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Н.В. Артамонова. Май 2013 г. 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открытк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4346934" cy="6143667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3438" y="714356"/>
            <a:ext cx="4357718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Христос  Воскрес!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Пасхальным звоном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Поют, гудят колокола…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Весна идёт в венце земном,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Благоуханна и светла…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М. </a:t>
            </a:r>
            <a:r>
              <a:rPr lang="ru-RU" sz="2800" i="1" dirty="0" err="1" smtClean="0">
                <a:solidFill>
                  <a:srgbClr val="FF0000"/>
                </a:solidFill>
              </a:rPr>
              <a:t>Пожарова</a:t>
            </a:r>
            <a:r>
              <a:rPr lang="ru-RU" sz="2800" i="1" dirty="0" smtClean="0">
                <a:solidFill>
                  <a:srgbClr val="FF0000"/>
                </a:solidFill>
              </a:rPr>
              <a:t>, «Пасхальный звон»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N0391.JPG"/>
          <p:cNvPicPr>
            <a:picLocks noGrp="1" noChangeAspect="1"/>
          </p:cNvPicPr>
          <p:nvPr>
            <p:ph idx="1"/>
          </p:nvPr>
        </p:nvPicPr>
        <p:blipFill>
          <a:blip r:embed="rId2"/>
          <a:srcRect b="10069"/>
          <a:stretch>
            <a:fillRect/>
          </a:stretch>
        </p:blipFill>
        <p:spPr>
          <a:xfrm>
            <a:off x="1714480" y="285728"/>
            <a:ext cx="6906875" cy="636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0350.JPG"/>
          <p:cNvPicPr>
            <a:picLocks noGrp="1" noChangeAspect="1"/>
          </p:cNvPicPr>
          <p:nvPr>
            <p:ph idx="1"/>
          </p:nvPr>
        </p:nvPicPr>
        <p:blipFill>
          <a:blip r:embed="rId2"/>
          <a:srcRect l="7018" t="14035" r="8772" b="5263"/>
          <a:stretch>
            <a:fillRect/>
          </a:stretch>
        </p:blipFill>
        <p:spPr>
          <a:xfrm>
            <a:off x="347841" y="392885"/>
            <a:ext cx="8448319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270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«Пасхальное яйцо»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5357826"/>
            <a:ext cx="3929090" cy="128586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Воспитанники группы предшкольной подготовки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Иглиной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 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429257" y="4929198"/>
            <a:ext cx="3071834" cy="762000"/>
          </a:xfrm>
        </p:spPr>
        <p:txBody>
          <a:bodyPr/>
          <a:lstStyle/>
          <a:p>
            <a:pPr algn="ctr"/>
            <a:r>
              <a:rPr lang="ru-RU" dirty="0" smtClean="0"/>
              <a:t>Шершнев Иван</a:t>
            </a:r>
            <a:endParaRPr lang="ru-RU" dirty="0"/>
          </a:p>
        </p:txBody>
      </p:sp>
      <p:pic>
        <p:nvPicPr>
          <p:cNvPr id="9" name="Содержимое 8" descr="DSCN039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4046249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DSCN039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1643050"/>
            <a:ext cx="374620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543296" cy="762000"/>
          </a:xfrm>
        </p:spPr>
        <p:txBody>
          <a:bodyPr/>
          <a:lstStyle/>
          <a:p>
            <a:pPr algn="ctr"/>
            <a:r>
              <a:rPr lang="ru-RU" dirty="0" smtClean="0"/>
              <a:t>Рыжов Александр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2066" y="5357826"/>
            <a:ext cx="3257545" cy="762000"/>
          </a:xfrm>
        </p:spPr>
        <p:txBody>
          <a:bodyPr/>
          <a:lstStyle/>
          <a:p>
            <a:pPr algn="ctr"/>
            <a:r>
              <a:rPr lang="ru-RU" dirty="0" smtClean="0"/>
              <a:t>Куринный Олег</a:t>
            </a:r>
            <a:endParaRPr lang="ru-RU" dirty="0"/>
          </a:p>
        </p:txBody>
      </p:sp>
      <p:pic>
        <p:nvPicPr>
          <p:cNvPr id="7" name="Содержимое 6" descr="DSCN039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53514" t="17957"/>
          <a:stretch>
            <a:fillRect/>
          </a:stretch>
        </p:blipFill>
        <p:spPr>
          <a:xfrm>
            <a:off x="857224" y="423858"/>
            <a:ext cx="3016103" cy="462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DSCN039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39351" t="16779" r="21159"/>
          <a:stretch>
            <a:fillRect/>
          </a:stretch>
        </p:blipFill>
        <p:spPr>
          <a:xfrm>
            <a:off x="4874238" y="428604"/>
            <a:ext cx="3341100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Номинация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«Пасхальная открытка»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5857892"/>
            <a:ext cx="2828916" cy="76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Е. Пугачёвой,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14942" y="5857892"/>
            <a:ext cx="3213122" cy="76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В. Чаплыгиной,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N038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2463" t="3857" r="67159" b="7442"/>
          <a:stretch>
            <a:fillRect/>
          </a:stretch>
        </p:blipFill>
        <p:spPr>
          <a:xfrm>
            <a:off x="5143503" y="1571612"/>
            <a:ext cx="3275277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DSCN038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67139" t="5937" r="2528" b="5012"/>
          <a:stretch>
            <a:fillRect/>
          </a:stretch>
        </p:blipFill>
        <p:spPr>
          <a:xfrm>
            <a:off x="571473" y="1214422"/>
            <a:ext cx="3543325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N0385.JPG"/>
          <p:cNvPicPr>
            <a:picLocks noGrp="1" noChangeAspect="1"/>
          </p:cNvPicPr>
          <p:nvPr>
            <p:ph idx="1"/>
          </p:nvPr>
        </p:nvPicPr>
        <p:blipFill>
          <a:blip r:embed="rId2"/>
          <a:srcRect l="32251" t="19617" r="31554" b="19351"/>
          <a:stretch>
            <a:fillRect/>
          </a:stretch>
        </p:blipFill>
        <p:spPr>
          <a:xfrm>
            <a:off x="801094" y="285728"/>
            <a:ext cx="7518849" cy="5398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643438" y="5786454"/>
            <a:ext cx="3974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учащихся 5 класса.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Н.Н. Кузнецова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«Пасхальный праздничный стол»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N039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772611" y="1703151"/>
            <a:ext cx="5442595" cy="486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</TotalTime>
  <Words>118</Words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Районный конкурс «Пасхальный фестиваль»</vt:lpstr>
      <vt:lpstr>Слайд 2</vt:lpstr>
      <vt:lpstr>Слайд 3</vt:lpstr>
      <vt:lpstr>Слайд 4</vt:lpstr>
      <vt:lpstr>Номинация «Пасхальное яйцо»</vt:lpstr>
      <vt:lpstr>Слайд 6</vt:lpstr>
      <vt:lpstr>Номинация  «Пасхальная открытка»</vt:lpstr>
      <vt:lpstr>Слайд 8</vt:lpstr>
      <vt:lpstr>Номинация  «Пасхальный праздничный стол»</vt:lpstr>
      <vt:lpstr>НАГРАЖДАЕТСЯ  коллектив МБОУ Ржаксинской СОШ №1 (филиал в  с. Золотовка), занявший III место в номинации «Пасхальный праздничный стол»</vt:lpstr>
      <vt:lpstr>Слайд 11</vt:lpstr>
      <vt:lpstr>Слайд 12</vt:lpstr>
      <vt:lpstr>НАГРАЖДАЕТСЯ  творческая группа, исполнившая сказку «Курочка Ряба», за участие в районном празднике «Пасхальный фестиваль – 2013»</vt:lpstr>
      <vt:lpstr>Слайд 14</vt:lpstr>
      <vt:lpstr>Обучающиеся филиала в с. Золотовка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конкурс «Пасхальный фестиваль»</dc:title>
  <dc:subject>Пасха</dc:subject>
  <dc:creator>Н.В. Артамонова</dc:creator>
  <cp:lastModifiedBy>Дом</cp:lastModifiedBy>
  <cp:revision>22</cp:revision>
  <dcterms:created xsi:type="dcterms:W3CDTF">2013-04-29T10:16:48Z</dcterms:created>
  <dcterms:modified xsi:type="dcterms:W3CDTF">2013-05-29T18:42:14Z</dcterms:modified>
</cp:coreProperties>
</file>