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214290"/>
            <a:ext cx="61718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Растения в городе. 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Их значения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3702" y="6357958"/>
            <a:ext cx="2295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Бондарев  Егор 2 «</a:t>
            </a:r>
            <a:r>
              <a:rPr lang="ru-RU" dirty="0" err="1" smtClean="0"/>
              <a:t>д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3314" name="Picture 2" descr="http://img-fotki.yandex.ru/get/5806/eisner69.1d/0_6e24f_63a525db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00240"/>
            <a:ext cx="5834070" cy="43755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6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Интересно, что звуки поглощаются не листвой деревьев. Ударяясь о ствол, звуковые волны разбиваются, направляясь вниз, к почве, в которой и поглощаются. Наилучшим стражем тишины считается </a:t>
            </a:r>
            <a:r>
              <a:rPr lang="ru-RU" sz="2400" b="1" i="1" dirty="0" smtClean="0"/>
              <a:t>ель</a:t>
            </a:r>
            <a:r>
              <a:rPr lang="ru-RU" sz="2400" dirty="0" smtClean="0"/>
              <a:t>. Даже у самой шумной магистрали можно жить спокойно, если защитить свой дом рядом зеленых елей.</a:t>
            </a:r>
            <a:endParaRPr lang="ru-RU" sz="2400" dirty="0"/>
          </a:p>
        </p:txBody>
      </p:sp>
      <p:pic>
        <p:nvPicPr>
          <p:cNvPr id="33794" name="Picture 2" descr="http://t0.gstatic.com/images?q=tbn:ANd9GcTYnxIHcDggey8r7pyQj16c77w26Iaak3rqNOkbbb6efMW4Ma62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57166"/>
            <a:ext cx="3473381" cy="5286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500430" y="6072206"/>
            <a:ext cx="1200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КОНЕЦ</a:t>
            </a:r>
            <a:endParaRPr lang="ru-RU" sz="2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28604"/>
            <a:ext cx="72866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Есть такие растения, которые в городе стали соседями с людьми. Они растут на улицах сквозь тротуары и бордюрные камни, а иногда прямо в домах и других постройках. Такие городские растения можно встретить в скверах и в парках больших городов, а то и прямо под ногами на вымощенной дорожке.</a:t>
            </a:r>
            <a:endParaRPr lang="ru-RU" sz="2800" dirty="0"/>
          </a:p>
        </p:txBody>
      </p:sp>
      <p:pic>
        <p:nvPicPr>
          <p:cNvPr id="26626" name="Picture 2" descr="&amp;gcy;&amp;ocy;&amp;rcy;&amp;ocy;&amp;d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071942"/>
            <a:ext cx="7620047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xn----8sbiecm6bhdx8i.xn--p1ai/sites/default/files/podoroj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52"/>
            <a:ext cx="3219257" cy="25452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214942" y="642918"/>
            <a:ext cx="3483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ПОДОРОЖНИК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714620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Подорожник неспроста обосновался у человеческого жилья, на обочинах дорог </a:t>
            </a:r>
            <a:r>
              <a:rPr lang="ru-RU" sz="2800" dirty="0" smtClean="0"/>
              <a:t>. Семена</a:t>
            </a:r>
            <a:r>
              <a:rPr lang="ru-RU" sz="2800" dirty="0" smtClean="0"/>
              <a:t>, созревающие в его высоких колосках, в сырую погоду становятся клейкими и легко пристают к ногам людей, лапам птиц и зверей, которые иногда разносят их на многие километры от материнского растения. С грязью на обуви подорожник попал даже в Америку, куда в XVI веке впервые приплыли европейцы.</a:t>
            </a:r>
            <a:endParaRPr lang="ru-RU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xn----8sbiecm6bhdx8i.xn--p1ai/sites/default/files/krapi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14"/>
            <a:ext cx="3786214" cy="28396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214942" y="500042"/>
            <a:ext cx="2258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КРАПИВА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786058"/>
            <a:ext cx="7715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Голыми руками крапиву лучше не рвать: ее листья и стебли сплошь покрыты острыми волосками, заполненными едкой жидкостью. Соприкоснувшись с кожей, волосок обламывается и оставляет царапину, куда тут же проникает его жгучее содержимое. На молодых побегах крапивы волосков еще нет – весной из них можно приготовить витаминный салат или сварить вкусные щи.</a:t>
            </a:r>
            <a:endParaRPr lang="ru-RU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628" y="785794"/>
            <a:ext cx="2977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ОДУВАНЧИК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786058"/>
            <a:ext cx="7715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конце мая ярко-желтые соцветия-корзинки одуванчика превращаются в пушистые шарики, состоящие из созревших плодов-семянок. Нижняя часть каждой семянки вытянута в длинный зазубренный носик, а верхняя снабжена </a:t>
            </a:r>
            <a:r>
              <a:rPr lang="ru-RU" sz="2800" dirty="0" err="1" smtClean="0"/>
              <a:t>хохолком-парашютиком</a:t>
            </a:r>
            <a:r>
              <a:rPr lang="ru-RU" sz="2800" dirty="0" smtClean="0"/>
              <a:t> из мягких волосков. Когда подхваченная ветром семянка в конце концов падает на землю, ее острый носик вонзается в почву, а хохолок отламывается.</a:t>
            </a:r>
            <a:endParaRPr lang="ru-RU" sz="2800" dirty="0"/>
          </a:p>
        </p:txBody>
      </p:sp>
      <p:pic>
        <p:nvPicPr>
          <p:cNvPr id="29702" name="Picture 6" descr="http://xn----8sbiecm6bhdx8i.xn--p1ai/sites/default/files/oduvanch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3571898" cy="25003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xn----8sbiecm6bhdx8i.xn--p1ai/sites/default/files/gorec_ptichi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3357586" cy="25181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071538" y="2857496"/>
            <a:ext cx="78581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Горец птичий растет даже на спортивных площадках и </a:t>
            </a:r>
            <a:r>
              <a:rPr lang="ru-RU" sz="2800" dirty="0" smtClean="0"/>
              <a:t>проезжих </a:t>
            </a:r>
            <a:r>
              <a:rPr lang="ru-RU" sz="2800" dirty="0" smtClean="0"/>
              <a:t>дорогах: его длинные узловатые стебли и мелкие листья очень устойчивы к </a:t>
            </a:r>
            <a:r>
              <a:rPr lang="ru-RU" sz="2800" dirty="0" err="1" smtClean="0"/>
              <a:t>вытаптыванию</a:t>
            </a:r>
            <a:r>
              <a:rPr lang="ru-RU" sz="2800" dirty="0" smtClean="0"/>
              <a:t>. Густые заросли горца – излюбленное место кормежки </a:t>
            </a:r>
            <a:r>
              <a:rPr lang="ru-RU" sz="2800" dirty="0" smtClean="0"/>
              <a:t>воробьев </a:t>
            </a:r>
            <a:r>
              <a:rPr lang="ru-RU" sz="2800" dirty="0" smtClean="0"/>
              <a:t>многих других птиц, с удовольствием клюющих его листья и плоды – крошечные красноватые орешки.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571480"/>
            <a:ext cx="3606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ГОРЕЦ ПТИЧИЙ</a:t>
            </a:r>
            <a:endParaRPr lang="ru-RU" sz="36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Среди разнообразных пород деревьев, используемых для озеленения городов, особыми свойствами отличается </a:t>
            </a:r>
            <a:r>
              <a:rPr lang="ru-RU" sz="2400" b="1" i="1" dirty="0" smtClean="0"/>
              <a:t>каштан</a:t>
            </a:r>
            <a:r>
              <a:rPr lang="ru-RU" sz="2400" dirty="0" smtClean="0"/>
              <a:t>. Одно взрослое дерево каштана очищает от поступающих выхлопных газов пространство объемом до 20 тыс. 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. При этом, в отличие от многих других деревьев, каштан разлагает ядовитые вещества почти без ущерба для своего здоровья.</a:t>
            </a:r>
            <a:endParaRPr lang="ru-RU" sz="2400" dirty="0"/>
          </a:p>
        </p:txBody>
      </p:sp>
      <p:pic>
        <p:nvPicPr>
          <p:cNvPr id="36866" name="Picture 2" descr="http://t3.gstatic.com/images?q=tbn:ANd9GcTcKzf6NW-siysM-pQ-pD-h-I6ayaLeZaQrK9vw8sFY34VxvzJ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7166"/>
            <a:ext cx="3276610" cy="43744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1429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Устойчив к загрязнению воздуха и </a:t>
            </a:r>
            <a:r>
              <a:rPr lang="ru-RU" sz="2400" b="1" i="1" dirty="0" smtClean="0"/>
              <a:t>тополь</a:t>
            </a:r>
            <a:r>
              <a:rPr lang="ru-RU" sz="2400" dirty="0" smtClean="0"/>
              <a:t>. По количеству поглощаемого углекислого газа и выделяемого кислорода 25-летний тополь превосходит ель в 7 раз, а по степени увлажнения воздуха – почти в 10 раз. Так что для оздоровления воздуха вместо семи елей (трех лип или четырех сосен) можно посадить один тополь, который к тому же хорошо улавливает пыль.</a:t>
            </a:r>
            <a:endParaRPr lang="ru-RU" sz="2400" dirty="0"/>
          </a:p>
        </p:txBody>
      </p:sp>
      <p:pic>
        <p:nvPicPr>
          <p:cNvPr id="35842" name="Picture 2" descr="http://t0.gstatic.com/images?q=tbn:ANd9GcTpnauRPqQ0ZSlsV7NciZos_uQFNzS0RYDi2DjbX0Zkjprw1FroQ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3" y="428604"/>
            <a:ext cx="3136625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6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Листва деревьев активно улавливает пыль и снижает концентрацию вредных газов, причем эти свойства у разных пород проявляются в разной степени. Хорошо задерживает пыль листва </a:t>
            </a:r>
            <a:r>
              <a:rPr lang="ru-RU" sz="2400" b="1" i="1" dirty="0" smtClean="0"/>
              <a:t>вяза</a:t>
            </a:r>
            <a:r>
              <a:rPr lang="ru-RU" sz="2400" dirty="0" smtClean="0"/>
              <a:t> и </a:t>
            </a:r>
            <a:r>
              <a:rPr lang="ru-RU" sz="2400" b="1" i="1" dirty="0" smtClean="0"/>
              <a:t>сирени</a:t>
            </a:r>
            <a:r>
              <a:rPr lang="ru-RU" sz="2400" dirty="0" smtClean="0"/>
              <a:t> (лучше, чем листья тополя). Так, посадка из 400 молодых тополей за летний сезон улавливает до 340 кг пыли, а вяза – в 6 раз больше. </a:t>
            </a:r>
            <a:r>
              <a:rPr lang="ru-RU" sz="2400" b="1" i="1" dirty="0" smtClean="0"/>
              <a:t>Акация</a:t>
            </a:r>
            <a:r>
              <a:rPr lang="ru-RU" sz="2400" dirty="0" smtClean="0"/>
              <a:t>, неприхотливый быстрорастущий </a:t>
            </a:r>
            <a:r>
              <a:rPr lang="ru-RU" sz="2400" b="1" i="1" dirty="0" smtClean="0"/>
              <a:t>шиповник</a:t>
            </a:r>
            <a:r>
              <a:rPr lang="ru-RU" sz="2400" dirty="0" smtClean="0"/>
              <a:t> и ряд других растений тоже обладают подобными свойствами. </a:t>
            </a:r>
            <a:endParaRPr lang="ru-RU" sz="2400" dirty="0"/>
          </a:p>
        </p:txBody>
      </p:sp>
      <p:pic>
        <p:nvPicPr>
          <p:cNvPr id="34818" name="Picture 2" descr="http://t0.gstatic.com/images?q=tbn:ANd9GcSS8lBp819yYYHRoQ2yFB14AMtsp6h6NoqQww80Yzrnj1wKAzxn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57166"/>
            <a:ext cx="2990858" cy="4008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4820" name="Picture 4" descr="http://t2.gstatic.com/images?q=tbn:ANd9GcTVSfSdTr0wzuxFXOKEW_ZNlWt66RuzFjLux4tMmE7MVamsBIzHg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429132"/>
            <a:ext cx="3000396" cy="22474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538</Words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2013-04-09T14:18:59Z</dcterms:created>
  <dcterms:modified xsi:type="dcterms:W3CDTF">2013-04-09T15:14:26Z</dcterms:modified>
</cp:coreProperties>
</file>