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58" r:id="rId5"/>
    <p:sldId id="262" r:id="rId6"/>
    <p:sldId id="264" r:id="rId7"/>
    <p:sldId id="266" r:id="rId8"/>
    <p:sldId id="267" r:id="rId9"/>
    <p:sldId id="265" r:id="rId10"/>
    <p:sldId id="263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lbums-3203701?z=photo-3203701_134101916%2Fphotos-3203701" TargetMode="External"/><Relationship Id="rId2" Type="http://schemas.openxmlformats.org/officeDocument/2006/relationships/hyperlink" Target="https://elhow.ru/ucheba/geografija/kak-sohranit-prirodu?utm_source=users&amp;utm_medium=ct&amp;utm_campaign=c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276872"/>
            <a:ext cx="7024744" cy="1143000"/>
          </a:xfrm>
        </p:spPr>
        <p:txBody>
          <a:bodyPr/>
          <a:lstStyle/>
          <a:p>
            <a:pPr algn="ctr"/>
            <a:r>
              <a:rPr lang="ru-RU" dirty="0" smtClean="0"/>
              <a:t>Сохраним природу!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4149080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 старший воспитатель МОБУ СОШ </a:t>
            </a:r>
            <a:r>
              <a:rPr lang="ru-RU" dirty="0" err="1" smtClean="0"/>
              <a:t>с.Амзя</a:t>
            </a:r>
            <a:r>
              <a:rPr lang="ru-RU" dirty="0" smtClean="0"/>
              <a:t> городского округа </a:t>
            </a:r>
            <a:r>
              <a:rPr lang="ru-RU" dirty="0" err="1" smtClean="0"/>
              <a:t>г.Нефтекамск</a:t>
            </a:r>
            <a:r>
              <a:rPr lang="ru-RU" dirty="0" smtClean="0"/>
              <a:t> Республики Башкортостан Кокорина  О.Н.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404664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МОБУ СОШ </a:t>
            </a:r>
            <a:r>
              <a:rPr lang="ru-RU" dirty="0" err="1"/>
              <a:t>с.Амзя</a:t>
            </a:r>
            <a:r>
              <a:rPr lang="ru-RU" dirty="0"/>
              <a:t> </a:t>
            </a:r>
            <a:r>
              <a:rPr lang="ru-RU" dirty="0" smtClean="0"/>
              <a:t>городской округ </a:t>
            </a:r>
            <a:r>
              <a:rPr lang="ru-RU" dirty="0" err="1" smtClean="0"/>
              <a:t>г.Нефтекамск</a:t>
            </a:r>
            <a:r>
              <a:rPr lang="ru-RU" dirty="0" smtClean="0"/>
              <a:t> Республика </a:t>
            </a:r>
            <a:r>
              <a:rPr lang="ru-RU" dirty="0"/>
              <a:t>Башкортостан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9832" y="58052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Село Амзя,2017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3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64087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/>
              <a:t>Вадима </a:t>
            </a:r>
            <a:r>
              <a:rPr lang="ru-RU" sz="2800" dirty="0" err="1" smtClean="0"/>
              <a:t>Шефнер</a:t>
            </a:r>
            <a:endParaRPr lang="ru-RU" sz="2800" dirty="0" smtClean="0"/>
          </a:p>
          <a:p>
            <a:pPr fontAlgn="base"/>
            <a:r>
              <a:rPr lang="ru-RU" sz="2800" dirty="0" smtClean="0"/>
              <a:t> «</a:t>
            </a:r>
            <a:r>
              <a:rPr lang="ru-RU" sz="2800" b="1" dirty="0"/>
              <a:t>Человек»</a:t>
            </a:r>
            <a:r>
              <a:rPr lang="ru-RU" sz="2800" dirty="0"/>
              <a:t> :</a:t>
            </a:r>
          </a:p>
          <a:p>
            <a:pPr fontAlgn="base">
              <a:lnSpc>
                <a:spcPct val="150000"/>
              </a:lnSpc>
            </a:pPr>
            <a:r>
              <a:rPr lang="ru-RU" sz="2800" b="1" dirty="0"/>
              <a:t>Ты, человек, любя природу,</a:t>
            </a:r>
            <a:endParaRPr lang="ru-RU" sz="2800" dirty="0"/>
          </a:p>
          <a:p>
            <a:pPr fontAlgn="base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Хоть иногда её жалей!</a:t>
            </a:r>
          </a:p>
          <a:p>
            <a:pPr fontAlgn="base">
              <a:lnSpc>
                <a:spcPct val="150000"/>
              </a:lnSpc>
            </a:pPr>
            <a:r>
              <a:rPr lang="ru-RU" sz="2800" b="1" dirty="0"/>
              <a:t>В увеселительных походах</a:t>
            </a:r>
            <a:endParaRPr lang="ru-RU" sz="2800" dirty="0"/>
          </a:p>
          <a:p>
            <a:pPr fontAlgn="base">
              <a:lnSpc>
                <a:spcPct val="150000"/>
              </a:lnSpc>
            </a:pPr>
            <a:r>
              <a:rPr lang="ru-RU" sz="2800" b="1" dirty="0"/>
              <a:t>Не растопчи её полей!</a:t>
            </a:r>
            <a:endParaRPr lang="ru-RU" sz="2800" dirty="0"/>
          </a:p>
          <a:p>
            <a:pPr fontAlgn="base">
              <a:lnSpc>
                <a:spcPct val="150000"/>
              </a:lnSpc>
            </a:pPr>
            <a:r>
              <a:rPr lang="ru-RU" sz="2800" b="1" dirty="0"/>
              <a:t>Не жги её напропалую</a:t>
            </a:r>
            <a:endParaRPr lang="ru-RU" sz="2800" dirty="0"/>
          </a:p>
          <a:p>
            <a:pPr fontAlgn="base">
              <a:lnSpc>
                <a:spcPct val="150000"/>
              </a:lnSpc>
            </a:pPr>
            <a:r>
              <a:rPr lang="ru-RU" sz="2800" b="1" dirty="0"/>
              <a:t>И не исчерпывай до дна.</a:t>
            </a:r>
            <a:endParaRPr lang="ru-RU" sz="2800" dirty="0"/>
          </a:p>
          <a:p>
            <a:pPr fontAlgn="base">
              <a:lnSpc>
                <a:spcPct val="150000"/>
              </a:lnSpc>
            </a:pPr>
            <a:r>
              <a:rPr lang="ru-RU" sz="2800" b="1" dirty="0"/>
              <a:t>И помни истину простую:</a:t>
            </a:r>
            <a:endParaRPr lang="ru-RU" sz="2800" dirty="0"/>
          </a:p>
          <a:p>
            <a:pPr fontAlgn="base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Нас много, а она одна!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8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431940"/>
            <a:ext cx="6952736" cy="6917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Как сохранить природу жителям </a:t>
            </a:r>
            <a:r>
              <a:rPr lang="ru-RU" dirty="0" smtClean="0">
                <a:solidFill>
                  <a:srgbClr val="FF0000"/>
                </a:solidFill>
              </a:rPr>
              <a:t>городов?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 мусорить</a:t>
            </a:r>
          </a:p>
          <a:p>
            <a:r>
              <a:rPr lang="ru-RU" dirty="0"/>
              <a:t>Не оставлять двигатель машины включенной</a:t>
            </a:r>
          </a:p>
          <a:p>
            <a:r>
              <a:rPr lang="ru-RU" dirty="0"/>
              <a:t>Сохранять леса</a:t>
            </a:r>
          </a:p>
          <a:p>
            <a:r>
              <a:rPr lang="ru-RU" dirty="0"/>
              <a:t>Не портить акваторию и водоемы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23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Elhow</a:t>
            </a:r>
            <a:r>
              <a:rPr lang="ru-RU" dirty="0"/>
              <a:t>: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elhow.ru/ucheba/geografija/kak-sohranit-prirodu?utm_source=users&amp;utm_medium=ct&amp;utm_campaign=ct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vk.com/albums-3203701?z=photo-3203701_134101916%2Fphotos-3203701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77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764704"/>
            <a:ext cx="2808312" cy="211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24" y="764704"/>
            <a:ext cx="2708256" cy="202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16" y="3121623"/>
            <a:ext cx="2719387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30" y="2959968"/>
            <a:ext cx="2696350" cy="202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88" y="764704"/>
            <a:ext cx="2834436" cy="219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8"/>
          <a:stretch/>
        </p:blipFill>
        <p:spPr bwMode="auto">
          <a:xfrm>
            <a:off x="3349787" y="3121623"/>
            <a:ext cx="2681239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646" y="2345432"/>
            <a:ext cx="194131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63" y="2313166"/>
            <a:ext cx="1823489" cy="114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70" y="5117724"/>
            <a:ext cx="2471709" cy="164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748" y="5060937"/>
            <a:ext cx="2620406" cy="170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3" b="11038"/>
          <a:stretch/>
        </p:blipFill>
        <p:spPr bwMode="auto">
          <a:xfrm>
            <a:off x="323529" y="5117724"/>
            <a:ext cx="2719296" cy="161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26" y="4293096"/>
            <a:ext cx="1584598" cy="118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640" y="4149080"/>
            <a:ext cx="1762771" cy="118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8864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НА ГРАНИ ИСЧЕЗНОВЕНИЯ</a:t>
            </a:r>
            <a:endParaRPr lang="ru-RU" sz="24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070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r="10681"/>
          <a:stretch/>
        </p:blipFill>
        <p:spPr>
          <a:xfrm>
            <a:off x="707571" y="476672"/>
            <a:ext cx="7783286" cy="47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1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t="7841" r="7857"/>
          <a:stretch/>
        </p:blipFill>
        <p:spPr>
          <a:xfrm>
            <a:off x="664029" y="859971"/>
            <a:ext cx="7761514" cy="561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9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680"/>
            <a:ext cx="3491880" cy="261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pp.vk.me/c617219/v617219277/bfa0/9Mm91qvII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480320" cy="261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20" y="3717032"/>
            <a:ext cx="3384376" cy="25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08" y="3688939"/>
            <a:ext cx="33051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31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113914" cy="432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55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vk.me/c320529/v320529177/2608/hfIZKvHvuZ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6090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801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p.vk.me/c9608/u121559565/126051572/y_6d0a0f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7667"/>
            <a:ext cx="8064896" cy="59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878762" y="5305231"/>
            <a:ext cx="50405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131840" y="1412776"/>
            <a:ext cx="3168352" cy="381642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40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pp.vk.me/c320529/v320529177/261a/FOuEzPIF3u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9735"/>
            <a:ext cx="4505739" cy="337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p.vk.me/c4303/u6385957/28127741/x_e5425d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54" y="3356992"/>
            <a:ext cx="4504962" cy="337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93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44</TotalTime>
  <Words>60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Сохраним природу!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Как сохранить природу жителям городов?</vt:lpstr>
      <vt:lpstr>Источники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9</cp:revision>
  <dcterms:created xsi:type="dcterms:W3CDTF">2017-01-31T18:05:09Z</dcterms:created>
  <dcterms:modified xsi:type="dcterms:W3CDTF">2017-02-12T11:07:18Z</dcterms:modified>
</cp:coreProperties>
</file>