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943" autoAdjust="0"/>
  </p:normalViewPr>
  <p:slideViewPr>
    <p:cSldViewPr>
      <p:cViewPr varScale="1">
        <p:scale>
          <a:sx n="96" d="100"/>
          <a:sy n="96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F7AB-67FC-4244-BAED-5D285C7515A7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8ECB-BC36-484C-9CD6-AEB64B74072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-1024x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DSCN3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85728"/>
            <a:ext cx="3071816" cy="4095754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00166" y="4643446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</a:rPr>
              <a:t>Ich</a:t>
            </a:r>
            <a:r>
              <a:rPr lang="ru-RU" sz="4800" b="1" dirty="0" smtClean="0">
                <a:solidFill>
                  <a:srgbClr val="0070C0"/>
                </a:solidFill>
              </a:rPr>
              <a:t>  </a:t>
            </a:r>
            <a:r>
              <a:rPr lang="en-US" sz="4800" b="1" dirty="0" smtClean="0">
                <a:solidFill>
                  <a:srgbClr val="0070C0"/>
                </a:solidFill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</a:rPr>
              <a:t>heiße</a:t>
            </a:r>
            <a:r>
              <a:rPr lang="ru-RU" sz="4800" b="1" dirty="0" smtClean="0">
                <a:solidFill>
                  <a:srgbClr val="0070C0"/>
                </a:solidFill>
              </a:rPr>
              <a:t>  </a:t>
            </a:r>
            <a:r>
              <a:rPr lang="en-US" sz="4800" b="1" dirty="0" smtClean="0">
                <a:solidFill>
                  <a:srgbClr val="0070C0"/>
                </a:solidFill>
              </a:rPr>
              <a:t>Andrei.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ds-53a974d71bf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4201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357166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</a:rPr>
              <a:t>Ich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komme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endParaRPr lang="en-US" sz="4400" b="1" dirty="0" smtClean="0">
              <a:solidFill>
                <a:srgbClr val="0070C0"/>
              </a:solidFill>
            </a:endParaRPr>
          </a:p>
          <a:p>
            <a:r>
              <a:rPr lang="en-US" sz="4400" b="1" dirty="0" err="1" smtClean="0">
                <a:solidFill>
                  <a:srgbClr val="0070C0"/>
                </a:solidFill>
              </a:rPr>
              <a:t>aus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Rußland</a:t>
            </a:r>
            <a:r>
              <a:rPr lang="en-US" sz="4400" b="1" dirty="0" smtClean="0">
                <a:solidFill>
                  <a:srgbClr val="0070C0"/>
                </a:solidFill>
              </a:rPr>
              <a:t>.</a:t>
            </a:r>
            <a:r>
              <a:rPr lang="en-US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989875/data/images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pic>
        <p:nvPicPr>
          <p:cNvPr id="5" name="Рисунок 4" descr="DSCN0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2357430"/>
            <a:ext cx="4713311" cy="3500462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785918" y="785794"/>
            <a:ext cx="628896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Ich</a:t>
            </a:r>
            <a:r>
              <a:rPr lang="en-US" sz="4800" b="1" dirty="0" smtClean="0">
                <a:solidFill>
                  <a:srgbClr val="002060"/>
                </a:solidFill>
              </a:rPr>
              <a:t>  </a:t>
            </a:r>
            <a:r>
              <a:rPr lang="en-US" sz="4800" b="1" dirty="0" err="1" smtClean="0">
                <a:solidFill>
                  <a:srgbClr val="002060"/>
                </a:solidFill>
              </a:rPr>
              <a:t>wohne</a:t>
            </a:r>
            <a:r>
              <a:rPr lang="en-US" sz="4800" b="1" dirty="0" smtClean="0">
                <a:solidFill>
                  <a:srgbClr val="002060"/>
                </a:solidFill>
              </a:rPr>
              <a:t> un </a:t>
            </a:r>
            <a:r>
              <a:rPr lang="en-US" sz="4800" b="1" dirty="0" err="1" smtClean="0">
                <a:solidFill>
                  <a:srgbClr val="002060"/>
                </a:solidFill>
              </a:rPr>
              <a:t>Tjpl</a:t>
            </a:r>
            <a:r>
              <a:rPr lang="en-US" sz="4800" b="1" dirty="0" smtClean="0">
                <a:solidFill>
                  <a:srgbClr val="002060"/>
                </a:solidFill>
              </a:rPr>
              <a:t> Stan.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-1024x6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594" y="0"/>
            <a:ext cx="9192593" cy="6858000"/>
          </a:xfrm>
        </p:spPr>
      </p:pic>
      <p:pic>
        <p:nvPicPr>
          <p:cNvPr id="5" name="Рисунок 4" descr="DSCN37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714356"/>
            <a:ext cx="5081790" cy="3811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428860" y="5000636"/>
            <a:ext cx="48812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Ich</a:t>
            </a:r>
            <a:r>
              <a:rPr lang="en-US" sz="4800" b="1" dirty="0" smtClean="0">
                <a:solidFill>
                  <a:srgbClr val="002060"/>
                </a:solidFill>
              </a:rPr>
              <a:t>   </a:t>
            </a:r>
            <a:r>
              <a:rPr lang="en-US" sz="4800" b="1" dirty="0" err="1" smtClean="0">
                <a:solidFill>
                  <a:srgbClr val="002060"/>
                </a:solidFill>
              </a:rPr>
              <a:t>g</a:t>
            </a:r>
            <a:r>
              <a:rPr lang="en-US" sz="4800" b="1" dirty="0" smtClean="0">
                <a:solidFill>
                  <a:srgbClr val="002060"/>
                </a:solidFill>
              </a:rPr>
              <a:t>ehe </a:t>
            </a:r>
            <a:r>
              <a:rPr lang="en-US" sz="4800" b="1" dirty="0" smtClean="0">
                <a:solidFill>
                  <a:srgbClr val="002060"/>
                </a:solidFill>
              </a:rPr>
              <a:t>5 </a:t>
            </a:r>
            <a:r>
              <a:rPr lang="en-US" sz="4800" b="1" dirty="0" err="1" smtClean="0">
                <a:solidFill>
                  <a:srgbClr val="002060"/>
                </a:solidFill>
              </a:rPr>
              <a:t>klasse</a:t>
            </a:r>
            <a:r>
              <a:rPr lang="en-US" sz="4400" b="1" dirty="0">
                <a:solidFill>
                  <a:srgbClr val="002060"/>
                </a:solidFill>
              </a:rPr>
              <a:t>.</a:t>
            </a:r>
            <a:endParaRPr lang="en-US" sz="4400" b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20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KompMaster</dc:creator>
  <cp:lastModifiedBy>KompMaster</cp:lastModifiedBy>
  <cp:revision>4</cp:revision>
  <dcterms:created xsi:type="dcterms:W3CDTF">2015-09-10T15:17:32Z</dcterms:created>
  <dcterms:modified xsi:type="dcterms:W3CDTF">2015-09-10T15:49:11Z</dcterms:modified>
</cp:coreProperties>
</file>