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86" r:id="rId2"/>
    <p:sldId id="287" r:id="rId3"/>
    <p:sldId id="290" r:id="rId4"/>
    <p:sldId id="291" r:id="rId5"/>
    <p:sldId id="292" r:id="rId6"/>
    <p:sldId id="293" r:id="rId7"/>
    <p:sldId id="294" r:id="rId8"/>
    <p:sldId id="295" r:id="rId9"/>
    <p:sldId id="296" r:id="rId10"/>
    <p:sldId id="297" r:id="rId11"/>
    <p:sldId id="298" r:id="rId12"/>
    <p:sldId id="299" r:id="rId13"/>
    <p:sldId id="300" r:id="rId14"/>
    <p:sldId id="301" r:id="rId15"/>
    <p:sldId id="302" r:id="rId16"/>
    <p:sldId id="303" r:id="rId17"/>
    <p:sldId id="304" r:id="rId18"/>
    <p:sldId id="305" r:id="rId19"/>
    <p:sldId id="306" r:id="rId20"/>
    <p:sldId id="307" r:id="rId21"/>
    <p:sldId id="308" r:id="rId22"/>
    <p:sldId id="309" r:id="rId23"/>
    <p:sldId id="310" r:id="rId24"/>
    <p:sldId id="311" r:id="rId25"/>
    <p:sldId id="312"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8" name="Дата 27"/>
          <p:cNvSpPr>
            <a:spLocks noGrp="1"/>
          </p:cNvSpPr>
          <p:nvPr>
            <p:ph type="dt" sz="half" idx="10"/>
          </p:nvPr>
        </p:nvSpPr>
        <p:spPr/>
        <p:txBody>
          <a:bodyPr/>
          <a:lstStyle>
            <a:extLst/>
          </a:lstStyle>
          <a:p>
            <a:fld id="{83CBD04B-9EF9-4F43-BAC4-04F867E8B3A6}" type="datetimeFigureOut">
              <a:rPr lang="ru-RU" smtClean="0"/>
              <a:pPr/>
              <a:t>08.02.2009</a:t>
            </a:fld>
            <a:endParaRPr lang="ru-RU"/>
          </a:p>
        </p:txBody>
      </p:sp>
      <p:sp>
        <p:nvSpPr>
          <p:cNvPr id="17" name="Нижний колонтитул 16"/>
          <p:cNvSpPr>
            <a:spLocks noGrp="1"/>
          </p:cNvSpPr>
          <p:nvPr>
            <p:ph type="ftr" sz="quarter" idx="11"/>
          </p:nvPr>
        </p:nvSpPr>
        <p:spPr/>
        <p:txBody>
          <a:bodyPr/>
          <a:lstStyle>
            <a:extLst/>
          </a:lstStyle>
          <a:p>
            <a:endParaRPr lang="ru-RU"/>
          </a:p>
        </p:txBody>
      </p:sp>
      <p:sp>
        <p:nvSpPr>
          <p:cNvPr id="29" name="Номер слайда 28"/>
          <p:cNvSpPr>
            <a:spLocks noGrp="1"/>
          </p:cNvSpPr>
          <p:nvPr>
            <p:ph type="sldNum" sz="quarter" idx="12"/>
          </p:nvPr>
        </p:nvSpPr>
        <p:spPr/>
        <p:txBody>
          <a:bodyPr/>
          <a:lstStyle>
            <a:extLst/>
          </a:lstStyle>
          <a:p>
            <a:fld id="{A9725170-A472-47AA-9FF8-AAD2443E69C5}" type="slidenum">
              <a:rPr lang="ru-RU" smtClean="0"/>
              <a:pPr/>
              <a:t>‹#›</a:t>
            </a:fld>
            <a:endParaRPr lang="ru-RU"/>
          </a:p>
        </p:txBody>
      </p:sp>
      <p:sp>
        <p:nvSpPr>
          <p:cNvPr id="32" name="Прямоугольник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Прямоугольник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Прямоугольник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Прямоугольник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Прямоугольник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Заголовок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56" name="Прямоугольник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Прямоугольник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Прямоугольник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Прямоугольник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83CBD04B-9EF9-4F43-BAC4-04F867E8B3A6}" type="datetimeFigureOut">
              <a:rPr lang="ru-RU" smtClean="0"/>
              <a:pPr/>
              <a:t>08.02.2009</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A9725170-A472-47AA-9FF8-AAD2443E69C5}"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981200" cy="5851525"/>
          </a:xfrm>
        </p:spPr>
        <p:txBody>
          <a:bodyPr vert="eaVert" anchor="ct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600" y="274639"/>
            <a:ext cx="58674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83CBD04B-9EF9-4F43-BAC4-04F867E8B3A6}" type="datetimeFigureOut">
              <a:rPr lang="ru-RU" smtClean="0"/>
              <a:pPr/>
              <a:t>08.02.2009</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A9725170-A472-47AA-9FF8-AAD2443E69C5}"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83CBD04B-9EF9-4F43-BAC4-04F867E8B3A6}" type="datetimeFigureOut">
              <a:rPr lang="ru-RU" smtClean="0"/>
              <a:pPr/>
              <a:t>08.02.2009</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A9725170-A472-47AA-9FF8-AAD2443E69C5}"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14" name="Полилиния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Полилиния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Полилиния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Полилиния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Полилиния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Полилиния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Полилиния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Полилиния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Полилиния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Полилиния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Полилиния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Полилиния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Полилиния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Полилиния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Полилиния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Текст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83CBD04B-9EF9-4F43-BAC4-04F867E8B3A6}" type="datetimeFigureOut">
              <a:rPr lang="ru-RU" smtClean="0"/>
              <a:pPr/>
              <a:t>08.02.2009</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A9725170-A472-47AA-9FF8-AAD2443E69C5}" type="slidenum">
              <a:rPr lang="ru-RU" smtClean="0"/>
              <a:pPr/>
              <a:t>‹#›</a:t>
            </a:fld>
            <a:endParaRPr lang="ru-RU"/>
          </a:p>
        </p:txBody>
      </p:sp>
      <p:sp>
        <p:nvSpPr>
          <p:cNvPr id="7" name="Прямоугольник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ru-RU" smtClean="0"/>
              <a:t>Образец заголовка</a:t>
            </a:r>
            <a:endParaRPr kumimoji="0" lang="en-US"/>
          </a:p>
        </p:txBody>
      </p:sp>
      <p:sp>
        <p:nvSpPr>
          <p:cNvPr id="8" name="Прямоугольник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Прямоугольник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Прямоугольник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Прямоугольник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Прямоугольник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2064"/>
            <a:ext cx="8229600" cy="9144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83CBD04B-9EF9-4F43-BAC4-04F867E8B3A6}" type="datetimeFigureOut">
              <a:rPr lang="ru-RU" smtClean="0"/>
              <a:pPr/>
              <a:t>08.02.2009</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A9725170-A472-47AA-9FF8-AAD2443E69C5}"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5" name="Прямоугольник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504824" y="512064"/>
            <a:ext cx="7772400" cy="914400"/>
          </a:xfrm>
        </p:spPr>
        <p:txBody>
          <a:bodyPr anchor="t"/>
          <a:lstStyle>
            <a:lvl1pPr>
              <a:defRPr sz="400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83CBD04B-9EF9-4F43-BAC4-04F867E8B3A6}" type="datetimeFigureOut">
              <a:rPr lang="ru-RU" smtClean="0"/>
              <a:pPr/>
              <a:t>08.02.2009</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A9725170-A472-47AA-9FF8-AAD2443E69C5}" type="slidenum">
              <a:rPr lang="ru-RU" smtClean="0"/>
              <a:pPr/>
              <a:t>‹#›</a:t>
            </a:fld>
            <a:endParaRPr lang="ru-RU"/>
          </a:p>
        </p:txBody>
      </p:sp>
      <p:sp>
        <p:nvSpPr>
          <p:cNvPr id="16" name="Прямоугольник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Прямоугольник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Прямоугольник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Прямоугольник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Прямоугольник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Прямоугольник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Прямоугольник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Прямоугольник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Прямоугольник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512064"/>
            <a:ext cx="7772400" cy="914400"/>
          </a:xfrm>
        </p:spPr>
        <p:txBody>
          <a:bodyPr/>
          <a:lstStyle>
            <a:lvl1pPr>
              <a:defRPr sz="4000" cap="none" baseline="0"/>
            </a:lvl1pPr>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83CBD04B-9EF9-4F43-BAC4-04F867E8B3A6}" type="datetimeFigureOut">
              <a:rPr lang="ru-RU" smtClean="0"/>
              <a:pPr/>
              <a:t>08.02.2009</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A9725170-A472-47AA-9FF8-AAD2443E69C5}"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83CBD04B-9EF9-4F43-BAC4-04F867E8B3A6}" type="datetimeFigureOut">
              <a:rPr lang="ru-RU" smtClean="0"/>
              <a:pPr/>
              <a:t>08.02.2009</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A9725170-A472-47AA-9FF8-AAD2443E69C5}"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273050"/>
            <a:ext cx="8229600" cy="1162050"/>
          </a:xfrm>
        </p:spPr>
        <p:txBody>
          <a:bodyPr anchor="ctr"/>
          <a:lstStyle>
            <a:lvl1pPr algn="l">
              <a:buNone/>
              <a:defRPr sz="3600" b="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83CBD04B-9EF9-4F43-BAC4-04F867E8B3A6}" type="datetimeFigureOut">
              <a:rPr lang="ru-RU" smtClean="0"/>
              <a:pPr/>
              <a:t>08.02.2009</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A9725170-A472-47AA-9FF8-AAD2443E69C5}"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Прямоугольник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Прямая соединительная линия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Группа 9"/>
          <p:cNvGrpSpPr/>
          <p:nvPr/>
        </p:nvGrpSpPr>
        <p:grpSpPr>
          <a:xfrm rot="5400000">
            <a:off x="8514581" y="1219200"/>
            <a:ext cx="132763" cy="128466"/>
            <a:chOff x="6668087" y="1297746"/>
            <a:chExt cx="161840" cy="156602"/>
          </a:xfrm>
        </p:grpSpPr>
        <p:cxnSp>
          <p:nvCxnSpPr>
            <p:cNvPr id="15" name="Прямая соединительная линия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Прямая соединительная линия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Прямая соединительная линия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Заголовок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ru-RU" smtClean="0"/>
              <a:t>Образец заголовка</a:t>
            </a:r>
            <a:endParaRPr kumimoji="0" lang="en-US"/>
          </a:p>
        </p:txBody>
      </p:sp>
      <p:sp>
        <p:nvSpPr>
          <p:cNvPr id="3" name="Рисунок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ru-RU" smtClean="0"/>
              <a:t>Вставка рисунка</a:t>
            </a:r>
            <a:endParaRPr kumimoji="0" lang="en-US"/>
          </a:p>
        </p:txBody>
      </p:sp>
      <p:sp>
        <p:nvSpPr>
          <p:cNvPr id="4" name="Текст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grpSp>
        <p:nvGrpSpPr>
          <p:cNvPr id="14" name="Группа 13"/>
          <p:cNvGrpSpPr/>
          <p:nvPr/>
        </p:nvGrpSpPr>
        <p:grpSpPr>
          <a:xfrm rot="5400000">
            <a:off x="8666981" y="1371600"/>
            <a:ext cx="132763" cy="128466"/>
            <a:chOff x="6668087" y="1297746"/>
            <a:chExt cx="161840" cy="156602"/>
          </a:xfrm>
        </p:grpSpPr>
        <p:cxnSp>
          <p:nvCxnSpPr>
            <p:cNvPr id="11" name="Прямая соединительная линия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Прямая соединительная линия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Прямая соединительная линия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Группа 17"/>
          <p:cNvGrpSpPr/>
          <p:nvPr/>
        </p:nvGrpSpPr>
        <p:grpSpPr>
          <a:xfrm rot="5400000">
            <a:off x="8320088" y="1474763"/>
            <a:ext cx="132763" cy="128466"/>
            <a:chOff x="6668087" y="1297746"/>
            <a:chExt cx="161840" cy="156602"/>
          </a:xfrm>
        </p:grpSpPr>
        <p:cxnSp>
          <p:nvCxnSpPr>
            <p:cNvPr id="19" name="Прямая соединительная линия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Прямая соединительная линия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Прямая соединительная линия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Дата 4"/>
          <p:cNvSpPr>
            <a:spLocks noGrp="1"/>
          </p:cNvSpPr>
          <p:nvPr>
            <p:ph type="dt" sz="half" idx="10"/>
          </p:nvPr>
        </p:nvSpPr>
        <p:spPr>
          <a:xfrm>
            <a:off x="6477000" y="55499"/>
            <a:ext cx="2133600" cy="365125"/>
          </a:xfrm>
        </p:spPr>
        <p:txBody>
          <a:bodyPr/>
          <a:lstStyle>
            <a:extLst/>
          </a:lstStyle>
          <a:p>
            <a:fld id="{83CBD04B-9EF9-4F43-BAC4-04F867E8B3A6}" type="datetimeFigureOut">
              <a:rPr lang="ru-RU" smtClean="0"/>
              <a:pPr/>
              <a:t>08.02.2009</a:t>
            </a:fld>
            <a:endParaRPr lang="ru-RU"/>
          </a:p>
        </p:txBody>
      </p:sp>
      <p:sp>
        <p:nvSpPr>
          <p:cNvPr id="6" name="Нижний колонтитул 5"/>
          <p:cNvSpPr>
            <a:spLocks noGrp="1"/>
          </p:cNvSpPr>
          <p:nvPr>
            <p:ph type="ftr" sz="quarter" idx="11"/>
          </p:nvPr>
        </p:nvSpPr>
        <p:spPr>
          <a:xfrm>
            <a:off x="914400" y="55499"/>
            <a:ext cx="5562600" cy="365125"/>
          </a:xfrm>
        </p:spPr>
        <p:txBody>
          <a:bodyPr/>
          <a:lstStyle>
            <a:extLst/>
          </a:lstStyle>
          <a:p>
            <a:endParaRPr lang="ru-RU"/>
          </a:p>
        </p:txBody>
      </p:sp>
      <p:sp>
        <p:nvSpPr>
          <p:cNvPr id="7" name="Номер слайда 6"/>
          <p:cNvSpPr>
            <a:spLocks noGrp="1"/>
          </p:cNvSpPr>
          <p:nvPr>
            <p:ph type="sldNum" sz="quarter" idx="12"/>
          </p:nvPr>
        </p:nvSpPr>
        <p:spPr>
          <a:xfrm>
            <a:off x="8610600" y="55499"/>
            <a:ext cx="457200" cy="365125"/>
          </a:xfrm>
        </p:spPr>
        <p:txBody>
          <a:bodyPr/>
          <a:lstStyle>
            <a:extLst/>
          </a:lstStyle>
          <a:p>
            <a:fld id="{A9725170-A472-47AA-9FF8-AAD2443E69C5}"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Прямоугольник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Прямоугольник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Прямоугольник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Прямоугольник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Прямоугольник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Прямоугольник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Прямоугольник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Прямоугольник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Прямоугольник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Заголовок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ru-RU" smtClean="0"/>
              <a:t>Образец заголовка</a:t>
            </a:r>
            <a:endParaRPr kumimoji="0" lang="en-US"/>
          </a:p>
        </p:txBody>
      </p:sp>
      <p:sp>
        <p:nvSpPr>
          <p:cNvPr id="13" name="Текст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83CBD04B-9EF9-4F43-BAC4-04F867E8B3A6}" type="datetimeFigureOut">
              <a:rPr lang="ru-RU" smtClean="0"/>
              <a:pPr/>
              <a:t>08.02.2009</a:t>
            </a:fld>
            <a:endParaRPr lang="ru-RU"/>
          </a:p>
        </p:txBody>
      </p:sp>
      <p:sp>
        <p:nvSpPr>
          <p:cNvPr id="3" name="Нижний колонтитул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ru-RU"/>
          </a:p>
        </p:txBody>
      </p:sp>
      <p:sp>
        <p:nvSpPr>
          <p:cNvPr id="23" name="Номер слайда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A9725170-A472-47AA-9FF8-AAD2443E69C5}"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сканирование0001"/>
          <p:cNvPicPr>
            <a:picLocks noChangeAspect="1" noChangeArrowheads="1"/>
          </p:cNvPicPr>
          <p:nvPr/>
        </p:nvPicPr>
        <p:blipFill>
          <a:blip r:embed="rId2"/>
          <a:srcRect/>
          <a:stretch>
            <a:fillRect/>
          </a:stretch>
        </p:blipFill>
        <p:spPr bwMode="auto">
          <a:xfrm>
            <a:off x="4735513" y="0"/>
            <a:ext cx="4408487" cy="6858000"/>
          </a:xfrm>
          <a:prstGeom prst="rect">
            <a:avLst/>
          </a:prstGeom>
          <a:noFill/>
          <a:ln w="9525">
            <a:noFill/>
            <a:miter lim="800000"/>
            <a:headEnd/>
            <a:tailEnd/>
          </a:ln>
        </p:spPr>
      </p:pic>
      <p:sp>
        <p:nvSpPr>
          <p:cNvPr id="38915" name="TextBox 2"/>
          <p:cNvSpPr txBox="1">
            <a:spLocks noChangeArrowheads="1"/>
          </p:cNvSpPr>
          <p:nvPr/>
        </p:nvSpPr>
        <p:spPr bwMode="auto">
          <a:xfrm>
            <a:off x="142875" y="642938"/>
            <a:ext cx="4143375" cy="3600450"/>
          </a:xfrm>
          <a:prstGeom prst="rect">
            <a:avLst/>
          </a:prstGeom>
          <a:noFill/>
          <a:ln w="9525">
            <a:noFill/>
            <a:miter lim="800000"/>
            <a:headEnd/>
            <a:tailEnd/>
          </a:ln>
        </p:spPr>
        <p:txBody>
          <a:bodyPr>
            <a:spAutoFit/>
          </a:bodyPr>
          <a:lstStyle/>
          <a:p>
            <a:r>
              <a:rPr lang="ru-RU" sz="4000"/>
              <a:t>Александр Блок</a:t>
            </a:r>
          </a:p>
          <a:p>
            <a:endParaRPr lang="ru-RU"/>
          </a:p>
          <a:p>
            <a:endParaRPr lang="ru-RU"/>
          </a:p>
          <a:p>
            <a:endParaRPr lang="ru-RU"/>
          </a:p>
          <a:p>
            <a:endParaRPr lang="ru-RU"/>
          </a:p>
          <a:p>
            <a:endParaRPr lang="ru-RU"/>
          </a:p>
          <a:p>
            <a:r>
              <a:rPr lang="ru-RU" sz="4400"/>
              <a:t>«Двенадцать»</a:t>
            </a:r>
          </a:p>
          <a:p>
            <a:r>
              <a:rPr lang="ru-RU"/>
              <a:t>             </a:t>
            </a:r>
            <a:r>
              <a:rPr lang="ru-RU" sz="3600"/>
              <a:t>поэма </a:t>
            </a:r>
          </a:p>
          <a:p>
            <a:endParaRPr lang="ru-RU"/>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Прямоугольник 1"/>
          <p:cNvSpPr>
            <a:spLocks noChangeArrowheads="1"/>
          </p:cNvSpPr>
          <p:nvPr/>
        </p:nvSpPr>
        <p:spPr bwMode="auto">
          <a:xfrm>
            <a:off x="214313" y="214313"/>
            <a:ext cx="2428875" cy="6786562"/>
          </a:xfrm>
          <a:prstGeom prst="rect">
            <a:avLst/>
          </a:prstGeom>
          <a:noFill/>
          <a:ln w="9525">
            <a:noFill/>
            <a:miter lim="800000"/>
            <a:headEnd/>
            <a:tailEnd/>
          </a:ln>
        </p:spPr>
        <p:txBody>
          <a:bodyPr>
            <a:spAutoFit/>
          </a:bodyPr>
          <a:lstStyle/>
          <a:p>
            <a:r>
              <a:rPr lang="ru-RU" sz="1100" b="1"/>
              <a:t>5</a:t>
            </a:r>
            <a:r>
              <a:rPr lang="ru-RU" sz="1100"/>
              <a:t> </a:t>
            </a:r>
            <a:br>
              <a:rPr lang="ru-RU" sz="1100"/>
            </a:br>
            <a:r>
              <a:rPr lang="ru-RU" sz="1100"/>
              <a:t/>
            </a:r>
            <a:br>
              <a:rPr lang="ru-RU" sz="1100"/>
            </a:br>
            <a:r>
              <a:rPr lang="ru-RU" sz="1100"/>
              <a:t>У тебя на шее, Катя, </a:t>
            </a:r>
            <a:br>
              <a:rPr lang="ru-RU" sz="1100"/>
            </a:br>
            <a:r>
              <a:rPr lang="ru-RU" sz="1100"/>
              <a:t/>
            </a:r>
            <a:br>
              <a:rPr lang="ru-RU" sz="1100"/>
            </a:br>
            <a:r>
              <a:rPr lang="ru-RU" sz="1100"/>
              <a:t>Шрам не зажил от ножа. </a:t>
            </a:r>
            <a:br>
              <a:rPr lang="ru-RU" sz="1100"/>
            </a:br>
            <a:r>
              <a:rPr lang="ru-RU" sz="1100"/>
              <a:t/>
            </a:r>
            <a:br>
              <a:rPr lang="ru-RU" sz="1100"/>
            </a:br>
            <a:r>
              <a:rPr lang="ru-RU" sz="1100"/>
              <a:t>У тебя под грудью, Катя, </a:t>
            </a:r>
            <a:br>
              <a:rPr lang="ru-RU" sz="1100"/>
            </a:br>
            <a:r>
              <a:rPr lang="ru-RU" sz="1100"/>
              <a:t/>
            </a:r>
            <a:br>
              <a:rPr lang="ru-RU" sz="1100"/>
            </a:br>
            <a:r>
              <a:rPr lang="ru-RU" sz="1100"/>
              <a:t>Та царапина свежа! </a:t>
            </a:r>
            <a:br>
              <a:rPr lang="ru-RU" sz="1100"/>
            </a:br>
            <a:r>
              <a:rPr lang="ru-RU" sz="1100"/>
              <a:t/>
            </a:r>
            <a:br>
              <a:rPr lang="ru-RU" sz="1100"/>
            </a:br>
            <a:r>
              <a:rPr lang="ru-RU" sz="1100"/>
              <a:t/>
            </a:r>
            <a:br>
              <a:rPr lang="ru-RU" sz="1100"/>
            </a:br>
            <a:r>
              <a:rPr lang="ru-RU" sz="1100"/>
              <a:t/>
            </a:r>
            <a:br>
              <a:rPr lang="ru-RU" sz="1100"/>
            </a:br>
            <a:r>
              <a:rPr lang="ru-RU" sz="1100"/>
              <a:t>Эх, эх, попляши! </a:t>
            </a:r>
            <a:br>
              <a:rPr lang="ru-RU" sz="1100"/>
            </a:br>
            <a:r>
              <a:rPr lang="ru-RU" sz="1100"/>
              <a:t/>
            </a:r>
            <a:br>
              <a:rPr lang="ru-RU" sz="1100"/>
            </a:br>
            <a:r>
              <a:rPr lang="ru-RU" sz="1100"/>
              <a:t>Больно ножки хороши! </a:t>
            </a:r>
            <a:br>
              <a:rPr lang="ru-RU" sz="1100"/>
            </a:br>
            <a:r>
              <a:rPr lang="ru-RU" sz="1100"/>
              <a:t/>
            </a:r>
            <a:br>
              <a:rPr lang="ru-RU" sz="1100"/>
            </a:br>
            <a:r>
              <a:rPr lang="ru-RU" sz="1100"/>
              <a:t/>
            </a:r>
            <a:br>
              <a:rPr lang="ru-RU" sz="1100"/>
            </a:br>
            <a:r>
              <a:rPr lang="ru-RU" sz="1100"/>
              <a:t/>
            </a:r>
            <a:br>
              <a:rPr lang="ru-RU" sz="1100"/>
            </a:br>
            <a:r>
              <a:rPr lang="ru-RU" sz="1100"/>
              <a:t>В кружевном белье ходила - </a:t>
            </a:r>
            <a:br>
              <a:rPr lang="ru-RU" sz="1100"/>
            </a:br>
            <a:r>
              <a:rPr lang="ru-RU" sz="1100"/>
              <a:t/>
            </a:r>
            <a:br>
              <a:rPr lang="ru-RU" sz="1100"/>
            </a:br>
            <a:r>
              <a:rPr lang="ru-RU" sz="1100"/>
              <a:t>Походи-ка, походи! </a:t>
            </a:r>
            <a:br>
              <a:rPr lang="ru-RU" sz="1100"/>
            </a:br>
            <a:r>
              <a:rPr lang="ru-RU" sz="1100"/>
              <a:t/>
            </a:r>
            <a:br>
              <a:rPr lang="ru-RU" sz="1100"/>
            </a:br>
            <a:r>
              <a:rPr lang="ru-RU" sz="1100"/>
              <a:t/>
            </a:r>
            <a:br>
              <a:rPr lang="ru-RU" sz="1100"/>
            </a:br>
            <a:r>
              <a:rPr lang="ru-RU" sz="1100"/>
              <a:t/>
            </a:r>
            <a:br>
              <a:rPr lang="ru-RU" sz="1100"/>
            </a:br>
            <a:r>
              <a:rPr lang="ru-RU" sz="1100"/>
              <a:t>С офицерами блудила - </a:t>
            </a:r>
            <a:br>
              <a:rPr lang="ru-RU" sz="1100"/>
            </a:br>
            <a:r>
              <a:rPr lang="ru-RU" sz="1100"/>
              <a:t/>
            </a:r>
            <a:br>
              <a:rPr lang="ru-RU" sz="1100"/>
            </a:br>
            <a:r>
              <a:rPr lang="ru-RU" sz="1100"/>
              <a:t>Поблуди-ка, поблуди! </a:t>
            </a:r>
            <a:br>
              <a:rPr lang="ru-RU" sz="1100"/>
            </a:br>
            <a:r>
              <a:rPr lang="ru-RU" sz="1100"/>
              <a:t/>
            </a:r>
            <a:br>
              <a:rPr lang="ru-RU" sz="1100"/>
            </a:br>
            <a:r>
              <a:rPr lang="ru-RU" sz="1100"/>
              <a:t/>
            </a:r>
            <a:br>
              <a:rPr lang="ru-RU" sz="1100"/>
            </a:br>
            <a:r>
              <a:rPr lang="ru-RU" sz="1100"/>
              <a:t/>
            </a:r>
            <a:br>
              <a:rPr lang="ru-RU" sz="1100"/>
            </a:br>
            <a:r>
              <a:rPr lang="ru-RU" sz="1100"/>
              <a:t>Эх, эх, поблуди! </a:t>
            </a:r>
            <a:br>
              <a:rPr lang="ru-RU" sz="1100"/>
            </a:br>
            <a:r>
              <a:rPr lang="ru-RU" sz="1100"/>
              <a:t/>
            </a:r>
            <a:br>
              <a:rPr lang="ru-RU" sz="1100"/>
            </a:br>
            <a:r>
              <a:rPr lang="ru-RU" sz="1100"/>
              <a:t>Сердце ёкнуло в груди! </a:t>
            </a:r>
            <a:r>
              <a:rPr lang="ru-RU"/>
              <a:t/>
            </a:r>
            <a:br>
              <a:rPr lang="ru-RU"/>
            </a:br>
            <a:r>
              <a:rPr lang="ru-RU"/>
              <a:t/>
            </a:r>
            <a:br>
              <a:rPr lang="ru-RU"/>
            </a:br>
            <a:r>
              <a:rPr lang="ru-RU"/>
              <a:t/>
            </a:r>
            <a:br>
              <a:rPr lang="ru-RU"/>
            </a:br>
            <a:r>
              <a:rPr lang="ru-RU"/>
              <a:t/>
            </a:r>
            <a:br>
              <a:rPr lang="ru-RU"/>
            </a:br>
            <a:endParaRPr lang="ru-RU"/>
          </a:p>
        </p:txBody>
      </p:sp>
      <p:sp>
        <p:nvSpPr>
          <p:cNvPr id="48131" name="Прямоугольник 2"/>
          <p:cNvSpPr>
            <a:spLocks noChangeArrowheads="1"/>
          </p:cNvSpPr>
          <p:nvPr/>
        </p:nvSpPr>
        <p:spPr bwMode="auto">
          <a:xfrm>
            <a:off x="4071938" y="785813"/>
            <a:ext cx="2786062" cy="5000625"/>
          </a:xfrm>
          <a:prstGeom prst="rect">
            <a:avLst/>
          </a:prstGeom>
          <a:noFill/>
          <a:ln w="9525">
            <a:noFill/>
            <a:miter lim="800000"/>
            <a:headEnd/>
            <a:tailEnd/>
          </a:ln>
        </p:spPr>
        <p:txBody>
          <a:bodyPr>
            <a:spAutoFit/>
          </a:bodyPr>
          <a:lstStyle/>
          <a:p>
            <a:r>
              <a:rPr lang="ru-RU" sz="1100"/>
              <a:t>Помнишь, Катя, офицера - </a:t>
            </a:r>
            <a:br>
              <a:rPr lang="ru-RU" sz="1100"/>
            </a:br>
            <a:r>
              <a:rPr lang="ru-RU" sz="1100"/>
              <a:t/>
            </a:r>
            <a:br>
              <a:rPr lang="ru-RU" sz="1100"/>
            </a:br>
            <a:r>
              <a:rPr lang="ru-RU" sz="1100"/>
              <a:t>Не ушел он от ножа... </a:t>
            </a:r>
            <a:br>
              <a:rPr lang="ru-RU" sz="1100"/>
            </a:br>
            <a:r>
              <a:rPr lang="ru-RU" sz="1100"/>
              <a:t/>
            </a:r>
            <a:br>
              <a:rPr lang="ru-RU" sz="1100"/>
            </a:br>
            <a:r>
              <a:rPr lang="ru-RU" sz="1100"/>
              <a:t>Аль не вспомнила, холера? </a:t>
            </a:r>
            <a:br>
              <a:rPr lang="ru-RU" sz="1100"/>
            </a:br>
            <a:r>
              <a:rPr lang="ru-RU" sz="1100"/>
              <a:t/>
            </a:r>
            <a:br>
              <a:rPr lang="ru-RU" sz="1100"/>
            </a:br>
            <a:r>
              <a:rPr lang="ru-RU" sz="1100"/>
              <a:t>Али память не свежа? </a:t>
            </a:r>
            <a:br>
              <a:rPr lang="ru-RU" sz="1100"/>
            </a:br>
            <a:r>
              <a:rPr lang="ru-RU" sz="1100"/>
              <a:t/>
            </a:r>
            <a:br>
              <a:rPr lang="ru-RU" sz="1100"/>
            </a:br>
            <a:r>
              <a:rPr lang="ru-RU" sz="1100"/>
              <a:t/>
            </a:r>
            <a:br>
              <a:rPr lang="ru-RU" sz="1100"/>
            </a:br>
            <a:r>
              <a:rPr lang="ru-RU" sz="1100"/>
              <a:t/>
            </a:r>
            <a:br>
              <a:rPr lang="ru-RU" sz="1100"/>
            </a:br>
            <a:r>
              <a:rPr lang="ru-RU" sz="1100"/>
              <a:t>Эх, эх, освежи, </a:t>
            </a:r>
            <a:br>
              <a:rPr lang="ru-RU" sz="1100"/>
            </a:br>
            <a:r>
              <a:rPr lang="ru-RU" sz="1100"/>
              <a:t/>
            </a:r>
            <a:br>
              <a:rPr lang="ru-RU" sz="1100"/>
            </a:br>
            <a:r>
              <a:rPr lang="ru-RU" sz="1100"/>
              <a:t>Спать с собою положи! </a:t>
            </a:r>
            <a:br>
              <a:rPr lang="ru-RU" sz="1100"/>
            </a:br>
            <a:r>
              <a:rPr lang="ru-RU" sz="1100"/>
              <a:t/>
            </a:r>
            <a:br>
              <a:rPr lang="ru-RU" sz="1100"/>
            </a:br>
            <a:r>
              <a:rPr lang="ru-RU" sz="1100"/>
              <a:t/>
            </a:r>
            <a:br>
              <a:rPr lang="ru-RU" sz="1100"/>
            </a:br>
            <a:r>
              <a:rPr lang="ru-RU" sz="1100"/>
              <a:t/>
            </a:r>
            <a:br>
              <a:rPr lang="ru-RU" sz="1100"/>
            </a:br>
            <a:r>
              <a:rPr lang="ru-RU" sz="1100"/>
              <a:t>Гетры серые носила, </a:t>
            </a:r>
            <a:br>
              <a:rPr lang="ru-RU" sz="1100"/>
            </a:br>
            <a:r>
              <a:rPr lang="ru-RU" sz="1100"/>
              <a:t/>
            </a:r>
            <a:br>
              <a:rPr lang="ru-RU" sz="1100"/>
            </a:br>
            <a:r>
              <a:rPr lang="ru-RU" sz="1100"/>
              <a:t>Шоколад Миньон жрала, </a:t>
            </a:r>
            <a:br>
              <a:rPr lang="ru-RU" sz="1100"/>
            </a:br>
            <a:r>
              <a:rPr lang="ru-RU" sz="1100"/>
              <a:t/>
            </a:r>
            <a:br>
              <a:rPr lang="ru-RU" sz="1100"/>
            </a:br>
            <a:r>
              <a:rPr lang="ru-RU" sz="1100"/>
              <a:t>С юнкерьем гулять ходила - </a:t>
            </a:r>
            <a:br>
              <a:rPr lang="ru-RU" sz="1100"/>
            </a:br>
            <a:r>
              <a:rPr lang="ru-RU" sz="1100"/>
              <a:t/>
            </a:r>
            <a:br>
              <a:rPr lang="ru-RU" sz="1100"/>
            </a:br>
            <a:r>
              <a:rPr lang="ru-RU" sz="1100"/>
              <a:t>С солдатьем теперь пошла? </a:t>
            </a:r>
            <a:br>
              <a:rPr lang="ru-RU" sz="1100"/>
            </a:br>
            <a:r>
              <a:rPr lang="ru-RU" sz="1100"/>
              <a:t/>
            </a:r>
            <a:br>
              <a:rPr lang="ru-RU" sz="1100"/>
            </a:br>
            <a:r>
              <a:rPr lang="ru-RU" sz="1100"/>
              <a:t/>
            </a:r>
            <a:br>
              <a:rPr lang="ru-RU" sz="1100"/>
            </a:br>
            <a:r>
              <a:rPr lang="ru-RU" sz="1100"/>
              <a:t/>
            </a:r>
            <a:br>
              <a:rPr lang="ru-RU" sz="1100"/>
            </a:br>
            <a:r>
              <a:rPr lang="ru-RU" sz="1100"/>
              <a:t>Эх, эх, согреши! </a:t>
            </a:r>
            <a:br>
              <a:rPr lang="ru-RU" sz="1100"/>
            </a:br>
            <a:r>
              <a:rPr lang="ru-RU" sz="1100"/>
              <a:t/>
            </a:r>
            <a:br>
              <a:rPr lang="ru-RU" sz="1100"/>
            </a:br>
            <a:r>
              <a:rPr lang="ru-RU" sz="1100"/>
              <a:t>Будет легче для души!</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сканирование0009"/>
          <p:cNvPicPr>
            <a:picLocks noChangeAspect="1" noChangeArrowheads="1"/>
          </p:cNvPicPr>
          <p:nvPr/>
        </p:nvPicPr>
        <p:blipFill>
          <a:blip r:embed="rId2" cstate="print"/>
          <a:srcRect/>
          <a:stretch>
            <a:fillRect/>
          </a:stretch>
        </p:blipFill>
        <p:spPr bwMode="auto">
          <a:xfrm>
            <a:off x="0" y="0"/>
            <a:ext cx="4238625" cy="6858000"/>
          </a:xfrm>
          <a:prstGeom prst="rect">
            <a:avLst/>
          </a:prstGeom>
          <a:noFill/>
          <a:ln w="9525">
            <a:noFill/>
            <a:miter lim="800000"/>
            <a:headEnd/>
            <a:tailEnd/>
          </a:ln>
        </p:spPr>
      </p:pic>
      <p:sp>
        <p:nvSpPr>
          <p:cNvPr id="49155" name="Прямоугольник 2"/>
          <p:cNvSpPr>
            <a:spLocks noChangeArrowheads="1"/>
          </p:cNvSpPr>
          <p:nvPr/>
        </p:nvSpPr>
        <p:spPr bwMode="auto">
          <a:xfrm>
            <a:off x="4357688" y="214313"/>
            <a:ext cx="2500312" cy="6016625"/>
          </a:xfrm>
          <a:prstGeom prst="rect">
            <a:avLst/>
          </a:prstGeom>
          <a:noFill/>
          <a:ln w="9525">
            <a:noFill/>
            <a:miter lim="800000"/>
            <a:headEnd/>
            <a:tailEnd/>
          </a:ln>
        </p:spPr>
        <p:txBody>
          <a:bodyPr>
            <a:spAutoFit/>
          </a:bodyPr>
          <a:lstStyle/>
          <a:p>
            <a:r>
              <a:rPr lang="ru-RU" sz="1100" b="1"/>
              <a:t>6</a:t>
            </a:r>
            <a:r>
              <a:rPr lang="ru-RU" sz="1100"/>
              <a:t> </a:t>
            </a:r>
            <a:br>
              <a:rPr lang="ru-RU" sz="1100"/>
            </a:br>
            <a:r>
              <a:rPr lang="ru-RU" sz="1100"/>
              <a:t/>
            </a:r>
            <a:br>
              <a:rPr lang="ru-RU" sz="1100"/>
            </a:br>
            <a:r>
              <a:rPr lang="ru-RU" sz="1100"/>
              <a:t>...Опять навстречу несется вскачь, </a:t>
            </a:r>
            <a:br>
              <a:rPr lang="ru-RU" sz="1100"/>
            </a:br>
            <a:r>
              <a:rPr lang="ru-RU" sz="1100"/>
              <a:t/>
            </a:r>
            <a:br>
              <a:rPr lang="ru-RU" sz="1100"/>
            </a:br>
            <a:r>
              <a:rPr lang="ru-RU" sz="1100"/>
              <a:t>Летит, вопит, орет лихач... </a:t>
            </a:r>
            <a:br>
              <a:rPr lang="ru-RU" sz="1100"/>
            </a:br>
            <a:r>
              <a:rPr lang="ru-RU" sz="1100"/>
              <a:t/>
            </a:r>
            <a:br>
              <a:rPr lang="ru-RU" sz="1100"/>
            </a:br>
            <a:r>
              <a:rPr lang="ru-RU" sz="1100"/>
              <a:t/>
            </a:r>
            <a:br>
              <a:rPr lang="ru-RU" sz="1100"/>
            </a:br>
            <a:r>
              <a:rPr lang="ru-RU" sz="1100"/>
              <a:t/>
            </a:r>
            <a:br>
              <a:rPr lang="ru-RU" sz="1100"/>
            </a:br>
            <a:r>
              <a:rPr lang="ru-RU" sz="1100"/>
              <a:t>Стой, стой! Андрюха, помогай! </a:t>
            </a:r>
            <a:br>
              <a:rPr lang="ru-RU" sz="1100"/>
            </a:br>
            <a:r>
              <a:rPr lang="ru-RU" sz="1100"/>
              <a:t/>
            </a:r>
            <a:br>
              <a:rPr lang="ru-RU" sz="1100"/>
            </a:br>
            <a:r>
              <a:rPr lang="ru-RU" sz="1100"/>
              <a:t>Петруха, сзаду забегай!.. </a:t>
            </a:r>
            <a:br>
              <a:rPr lang="ru-RU" sz="1100"/>
            </a:br>
            <a:r>
              <a:rPr lang="ru-RU" sz="1100"/>
              <a:t/>
            </a:r>
            <a:br>
              <a:rPr lang="ru-RU" sz="1100"/>
            </a:br>
            <a:r>
              <a:rPr lang="ru-RU" sz="1100"/>
              <a:t/>
            </a:r>
            <a:br>
              <a:rPr lang="ru-RU" sz="1100"/>
            </a:br>
            <a:r>
              <a:rPr lang="ru-RU" sz="1100"/>
              <a:t/>
            </a:r>
            <a:br>
              <a:rPr lang="ru-RU" sz="1100"/>
            </a:br>
            <a:r>
              <a:rPr lang="ru-RU" sz="1100"/>
              <a:t>Трах-тарарах-тах-тах-тах-тах! </a:t>
            </a:r>
            <a:br>
              <a:rPr lang="ru-RU" sz="1100"/>
            </a:br>
            <a:r>
              <a:rPr lang="ru-RU" sz="1100"/>
              <a:t/>
            </a:r>
            <a:br>
              <a:rPr lang="ru-RU" sz="1100"/>
            </a:br>
            <a:r>
              <a:rPr lang="ru-RU" sz="1100"/>
              <a:t>Вскрутился к небу снежный прах!.. </a:t>
            </a:r>
            <a:br>
              <a:rPr lang="ru-RU" sz="1100"/>
            </a:br>
            <a:r>
              <a:rPr lang="ru-RU" sz="1100"/>
              <a:t/>
            </a:r>
            <a:br>
              <a:rPr lang="ru-RU" sz="1100"/>
            </a:br>
            <a:r>
              <a:rPr lang="ru-RU" sz="1100"/>
              <a:t/>
            </a:r>
            <a:br>
              <a:rPr lang="ru-RU" sz="1100"/>
            </a:br>
            <a:r>
              <a:rPr lang="ru-RU" sz="1100"/>
              <a:t/>
            </a:r>
            <a:br>
              <a:rPr lang="ru-RU" sz="1100"/>
            </a:br>
            <a:r>
              <a:rPr lang="ru-RU" sz="1100"/>
              <a:t>Лихач - и с Ванькой - наутек... </a:t>
            </a:r>
            <a:br>
              <a:rPr lang="ru-RU" sz="1100"/>
            </a:br>
            <a:r>
              <a:rPr lang="ru-RU" sz="1100"/>
              <a:t/>
            </a:r>
            <a:br>
              <a:rPr lang="ru-RU" sz="1100"/>
            </a:br>
            <a:r>
              <a:rPr lang="ru-RU" sz="1100"/>
              <a:t>Еще разок! Взводи курок!.. </a:t>
            </a:r>
            <a:br>
              <a:rPr lang="ru-RU" sz="1100"/>
            </a:br>
            <a:r>
              <a:rPr lang="ru-RU" sz="1100"/>
              <a:t/>
            </a:r>
            <a:br>
              <a:rPr lang="ru-RU" sz="1100"/>
            </a:br>
            <a:r>
              <a:rPr lang="ru-RU" sz="1100"/>
              <a:t/>
            </a:r>
            <a:br>
              <a:rPr lang="ru-RU" sz="1100"/>
            </a:br>
            <a:r>
              <a:rPr lang="ru-RU" sz="1100"/>
              <a:t/>
            </a:r>
            <a:br>
              <a:rPr lang="ru-RU" sz="1100"/>
            </a:br>
            <a:r>
              <a:rPr lang="ru-RU" sz="1100"/>
              <a:t>Трах-тарарах! Ты будешь знать, </a:t>
            </a:r>
            <a:br>
              <a:rPr lang="ru-RU" sz="1100"/>
            </a:br>
            <a:r>
              <a:rPr lang="ru-RU" sz="1100"/>
              <a:t/>
            </a:r>
            <a:br>
              <a:rPr lang="ru-RU" sz="1100"/>
            </a:br>
            <a:r>
              <a:rPr lang="ru-RU" sz="1100"/>
              <a:t>Как с девочкой чужой гулять!.. </a:t>
            </a:r>
            <a:br>
              <a:rPr lang="ru-RU" sz="1100"/>
            </a:br>
            <a:r>
              <a:rPr lang="ru-RU" sz="1100"/>
              <a:t/>
            </a:r>
            <a:br>
              <a:rPr lang="ru-RU" sz="1100"/>
            </a:br>
            <a:r>
              <a:rPr lang="ru-RU" sz="1100"/>
              <a:t/>
            </a:r>
            <a:br>
              <a:rPr lang="ru-RU" sz="1100"/>
            </a:br>
            <a:r>
              <a:rPr lang="ru-RU" sz="1100"/>
              <a:t/>
            </a:r>
            <a:br>
              <a:rPr lang="ru-RU" sz="1100"/>
            </a:br>
            <a:r>
              <a:rPr lang="ru-RU" sz="1100"/>
              <a:t>Утек, подлец! Ужо, постой, </a:t>
            </a:r>
            <a:br>
              <a:rPr lang="ru-RU" sz="1100"/>
            </a:br>
            <a:r>
              <a:rPr lang="ru-RU" sz="1100"/>
              <a:t/>
            </a:r>
            <a:br>
              <a:rPr lang="ru-RU" sz="1100"/>
            </a:br>
            <a:r>
              <a:rPr lang="ru-RU" sz="1100"/>
              <a:t>Расправлюсь завтра я с тобой! </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Прямоугольник 1"/>
          <p:cNvSpPr>
            <a:spLocks noChangeArrowheads="1"/>
          </p:cNvSpPr>
          <p:nvPr/>
        </p:nvSpPr>
        <p:spPr bwMode="auto">
          <a:xfrm>
            <a:off x="2286000" y="612775"/>
            <a:ext cx="4572000" cy="369888"/>
          </a:xfrm>
          <a:prstGeom prst="rect">
            <a:avLst/>
          </a:prstGeom>
          <a:noFill/>
          <a:ln w="9525">
            <a:noFill/>
            <a:miter lim="800000"/>
            <a:headEnd/>
            <a:tailEnd/>
          </a:ln>
        </p:spPr>
        <p:txBody>
          <a:bodyPr>
            <a:spAutoFit/>
          </a:bodyPr>
          <a:lstStyle/>
          <a:p>
            <a:r>
              <a:rPr lang="ru-RU"/>
              <a:t> </a:t>
            </a:r>
          </a:p>
        </p:txBody>
      </p:sp>
      <p:pic>
        <p:nvPicPr>
          <p:cNvPr id="50179" name="Picture 4" descr="сканирование0011"/>
          <p:cNvPicPr>
            <a:picLocks noChangeAspect="1" noChangeArrowheads="1"/>
          </p:cNvPicPr>
          <p:nvPr/>
        </p:nvPicPr>
        <p:blipFill>
          <a:blip r:embed="rId2" cstate="print"/>
          <a:srcRect/>
          <a:stretch>
            <a:fillRect/>
          </a:stretch>
        </p:blipFill>
        <p:spPr bwMode="auto">
          <a:xfrm>
            <a:off x="4784725" y="0"/>
            <a:ext cx="4359275" cy="6858000"/>
          </a:xfrm>
          <a:prstGeom prst="rect">
            <a:avLst/>
          </a:prstGeom>
          <a:noFill/>
          <a:ln w="9525">
            <a:noFill/>
            <a:miter lim="800000"/>
            <a:headEnd/>
            <a:tailEnd/>
          </a:ln>
        </p:spPr>
      </p:pic>
      <p:sp>
        <p:nvSpPr>
          <p:cNvPr id="50180" name="Прямоугольник 3"/>
          <p:cNvSpPr>
            <a:spLocks noChangeArrowheads="1"/>
          </p:cNvSpPr>
          <p:nvPr/>
        </p:nvSpPr>
        <p:spPr bwMode="auto">
          <a:xfrm>
            <a:off x="642938" y="1166813"/>
            <a:ext cx="4000500" cy="4524375"/>
          </a:xfrm>
          <a:prstGeom prst="rect">
            <a:avLst/>
          </a:prstGeom>
          <a:noFill/>
          <a:ln w="9525">
            <a:noFill/>
            <a:miter lim="800000"/>
            <a:headEnd/>
            <a:tailEnd/>
          </a:ln>
        </p:spPr>
        <p:txBody>
          <a:bodyPr>
            <a:spAutoFit/>
          </a:bodyPr>
          <a:lstStyle/>
          <a:p>
            <a:r>
              <a:rPr lang="ru-RU"/>
              <a:t>А Катька где? - Мертва, мертва! </a:t>
            </a:r>
            <a:br>
              <a:rPr lang="ru-RU"/>
            </a:br>
            <a:r>
              <a:rPr lang="ru-RU"/>
              <a:t/>
            </a:r>
            <a:br>
              <a:rPr lang="ru-RU"/>
            </a:br>
            <a:r>
              <a:rPr lang="ru-RU"/>
              <a:t>Простреленная голова! </a:t>
            </a:r>
            <a:br>
              <a:rPr lang="ru-RU"/>
            </a:br>
            <a:r>
              <a:rPr lang="ru-RU"/>
              <a:t/>
            </a:r>
            <a:br>
              <a:rPr lang="ru-RU"/>
            </a:br>
            <a:r>
              <a:rPr lang="ru-RU"/>
              <a:t/>
            </a:r>
            <a:br>
              <a:rPr lang="ru-RU"/>
            </a:br>
            <a:r>
              <a:rPr lang="ru-RU"/>
              <a:t/>
            </a:r>
            <a:br>
              <a:rPr lang="ru-RU"/>
            </a:br>
            <a:r>
              <a:rPr lang="ru-RU"/>
              <a:t>Что, Катька, рада? - Ни гу-гу... </a:t>
            </a:r>
            <a:br>
              <a:rPr lang="ru-RU"/>
            </a:br>
            <a:r>
              <a:rPr lang="ru-RU"/>
              <a:t/>
            </a:r>
            <a:br>
              <a:rPr lang="ru-RU"/>
            </a:br>
            <a:r>
              <a:rPr lang="ru-RU"/>
              <a:t>Лежи ты, падаль, на снегу! </a:t>
            </a:r>
            <a:br>
              <a:rPr lang="ru-RU"/>
            </a:br>
            <a:r>
              <a:rPr lang="ru-RU"/>
              <a:t/>
            </a:r>
            <a:br>
              <a:rPr lang="ru-RU"/>
            </a:br>
            <a:r>
              <a:rPr lang="ru-RU"/>
              <a:t/>
            </a:r>
            <a:br>
              <a:rPr lang="ru-RU"/>
            </a:br>
            <a:r>
              <a:rPr lang="ru-RU"/>
              <a:t/>
            </a:r>
            <a:br>
              <a:rPr lang="ru-RU"/>
            </a:br>
            <a:r>
              <a:rPr lang="ru-RU"/>
              <a:t>Революцьонный держите шаг! </a:t>
            </a:r>
            <a:br>
              <a:rPr lang="ru-RU"/>
            </a:br>
            <a:r>
              <a:rPr lang="ru-RU"/>
              <a:t/>
            </a:r>
            <a:br>
              <a:rPr lang="ru-RU"/>
            </a:br>
            <a:r>
              <a:rPr lang="ru-RU"/>
              <a:t>Неугомонный не дремлет враг! </a:t>
            </a:r>
            <a:br>
              <a:rPr lang="ru-RU"/>
            </a:br>
            <a:endParaRPr lang="ru-RU"/>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Прямоугольник 1"/>
          <p:cNvSpPr>
            <a:spLocks noChangeArrowheads="1"/>
          </p:cNvSpPr>
          <p:nvPr/>
        </p:nvSpPr>
        <p:spPr bwMode="auto">
          <a:xfrm>
            <a:off x="214313" y="928688"/>
            <a:ext cx="8501062" cy="646112"/>
          </a:xfrm>
          <a:prstGeom prst="rect">
            <a:avLst/>
          </a:prstGeom>
          <a:noFill/>
          <a:ln w="9525">
            <a:noFill/>
            <a:miter lim="800000"/>
            <a:headEnd/>
            <a:tailEnd/>
          </a:ln>
        </p:spPr>
        <p:txBody>
          <a:bodyPr>
            <a:spAutoFit/>
          </a:bodyPr>
          <a:lstStyle/>
          <a:p>
            <a:r>
              <a:rPr lang="ru-RU"/>
              <a:t> </a:t>
            </a:r>
            <a:br>
              <a:rPr lang="ru-RU"/>
            </a:br>
            <a:endParaRPr lang="ru-RU"/>
          </a:p>
        </p:txBody>
      </p:sp>
      <p:pic>
        <p:nvPicPr>
          <p:cNvPr id="51203" name="Picture 4" descr="сканирование0014"/>
          <p:cNvPicPr>
            <a:picLocks noChangeAspect="1" noChangeArrowheads="1"/>
          </p:cNvPicPr>
          <p:nvPr/>
        </p:nvPicPr>
        <p:blipFill>
          <a:blip r:embed="rId2"/>
          <a:srcRect/>
          <a:stretch>
            <a:fillRect/>
          </a:stretch>
        </p:blipFill>
        <p:spPr bwMode="auto">
          <a:xfrm>
            <a:off x="0" y="0"/>
            <a:ext cx="4003675" cy="6858000"/>
          </a:xfrm>
          <a:prstGeom prst="rect">
            <a:avLst/>
          </a:prstGeom>
          <a:noFill/>
          <a:ln w="9525">
            <a:noFill/>
            <a:miter lim="800000"/>
            <a:headEnd/>
            <a:tailEnd/>
          </a:ln>
        </p:spPr>
      </p:pic>
      <p:sp>
        <p:nvSpPr>
          <p:cNvPr id="51204" name="Прямоугольник 3"/>
          <p:cNvSpPr>
            <a:spLocks noChangeArrowheads="1"/>
          </p:cNvSpPr>
          <p:nvPr/>
        </p:nvSpPr>
        <p:spPr bwMode="auto">
          <a:xfrm>
            <a:off x="4071938" y="0"/>
            <a:ext cx="4857750" cy="6356350"/>
          </a:xfrm>
          <a:prstGeom prst="rect">
            <a:avLst/>
          </a:prstGeom>
          <a:noFill/>
          <a:ln w="9525">
            <a:noFill/>
            <a:miter lim="800000"/>
            <a:headEnd/>
            <a:tailEnd/>
          </a:ln>
        </p:spPr>
        <p:txBody>
          <a:bodyPr>
            <a:spAutoFit/>
          </a:bodyPr>
          <a:lstStyle/>
          <a:p>
            <a:r>
              <a:rPr lang="ru-RU" sz="1100"/>
              <a:t/>
            </a:r>
            <a:br>
              <a:rPr lang="ru-RU" sz="1100"/>
            </a:br>
            <a:r>
              <a:rPr lang="ru-RU" sz="1100" b="1"/>
              <a:t>7</a:t>
            </a:r>
            <a:r>
              <a:rPr lang="ru-RU" sz="1100"/>
              <a:t> </a:t>
            </a:r>
            <a:br>
              <a:rPr lang="ru-RU" sz="1100"/>
            </a:br>
            <a:r>
              <a:rPr lang="ru-RU" sz="1100"/>
              <a:t/>
            </a:r>
            <a:br>
              <a:rPr lang="ru-RU" sz="1100"/>
            </a:br>
            <a:r>
              <a:rPr lang="ru-RU" sz="1100"/>
              <a:t>И опять идут двенадцать, </a:t>
            </a:r>
            <a:br>
              <a:rPr lang="ru-RU" sz="1100"/>
            </a:br>
            <a:r>
              <a:rPr lang="ru-RU" sz="1100"/>
              <a:t/>
            </a:r>
            <a:br>
              <a:rPr lang="ru-RU" sz="1100"/>
            </a:br>
            <a:r>
              <a:rPr lang="ru-RU" sz="1100"/>
              <a:t>За плечами - ружьеца. </a:t>
            </a:r>
            <a:br>
              <a:rPr lang="ru-RU" sz="1100"/>
            </a:br>
            <a:r>
              <a:rPr lang="ru-RU" sz="1100"/>
              <a:t/>
            </a:r>
            <a:br>
              <a:rPr lang="ru-RU" sz="1100"/>
            </a:br>
            <a:r>
              <a:rPr lang="ru-RU" sz="1100"/>
              <a:t>Лишь у бедного убийцы </a:t>
            </a:r>
            <a:br>
              <a:rPr lang="ru-RU" sz="1100"/>
            </a:br>
            <a:r>
              <a:rPr lang="ru-RU" sz="1100"/>
              <a:t/>
            </a:r>
            <a:br>
              <a:rPr lang="ru-RU" sz="1100"/>
            </a:br>
            <a:r>
              <a:rPr lang="ru-RU" sz="1100"/>
              <a:t>Не видать совсем лица... </a:t>
            </a:r>
            <a:br>
              <a:rPr lang="ru-RU" sz="1100"/>
            </a:br>
            <a:r>
              <a:rPr lang="ru-RU" sz="1100"/>
              <a:t/>
            </a:r>
            <a:br>
              <a:rPr lang="ru-RU" sz="1100"/>
            </a:br>
            <a:r>
              <a:rPr lang="ru-RU" sz="1100"/>
              <a:t/>
            </a:r>
            <a:br>
              <a:rPr lang="ru-RU" sz="1100"/>
            </a:br>
            <a:r>
              <a:rPr lang="ru-RU" sz="1100"/>
              <a:t/>
            </a:r>
            <a:br>
              <a:rPr lang="ru-RU" sz="1100"/>
            </a:br>
            <a:r>
              <a:rPr lang="ru-RU" sz="1100"/>
              <a:t>Всё быстрее и быстрее </a:t>
            </a:r>
            <a:br>
              <a:rPr lang="ru-RU" sz="1100"/>
            </a:br>
            <a:r>
              <a:rPr lang="ru-RU" sz="1100"/>
              <a:t/>
            </a:r>
            <a:br>
              <a:rPr lang="ru-RU" sz="1100"/>
            </a:br>
            <a:r>
              <a:rPr lang="ru-RU" sz="1100"/>
              <a:t>Уторапливает шаг. </a:t>
            </a:r>
            <a:br>
              <a:rPr lang="ru-RU" sz="1100"/>
            </a:br>
            <a:r>
              <a:rPr lang="ru-RU" sz="1100"/>
              <a:t/>
            </a:r>
            <a:br>
              <a:rPr lang="ru-RU" sz="1100"/>
            </a:br>
            <a:r>
              <a:rPr lang="ru-RU" sz="1100"/>
              <a:t>Замотал платок на шее - </a:t>
            </a:r>
            <a:br>
              <a:rPr lang="ru-RU" sz="1100"/>
            </a:br>
            <a:r>
              <a:rPr lang="ru-RU" sz="1100"/>
              <a:t/>
            </a:r>
            <a:br>
              <a:rPr lang="ru-RU" sz="1100"/>
            </a:br>
            <a:r>
              <a:rPr lang="ru-RU" sz="1100"/>
              <a:t>Не оправится никак... </a:t>
            </a:r>
            <a:br>
              <a:rPr lang="ru-RU" sz="1100"/>
            </a:br>
            <a:r>
              <a:rPr lang="ru-RU" sz="1100"/>
              <a:t/>
            </a:r>
            <a:br>
              <a:rPr lang="ru-RU" sz="1100"/>
            </a:br>
            <a:r>
              <a:rPr lang="ru-RU" sz="1100"/>
              <a:t/>
            </a:r>
            <a:br>
              <a:rPr lang="ru-RU" sz="1100"/>
            </a:br>
            <a:r>
              <a:rPr lang="ru-RU" sz="1100"/>
              <a:t/>
            </a:r>
            <a:br>
              <a:rPr lang="ru-RU" sz="1100"/>
            </a:br>
            <a:r>
              <a:rPr lang="ru-RU" sz="1100"/>
              <a:t>- Что, товарищ, ты не весел? </a:t>
            </a:r>
            <a:br>
              <a:rPr lang="ru-RU" sz="1100"/>
            </a:br>
            <a:r>
              <a:rPr lang="ru-RU" sz="1100"/>
              <a:t/>
            </a:r>
            <a:br>
              <a:rPr lang="ru-RU" sz="1100"/>
            </a:br>
            <a:r>
              <a:rPr lang="ru-RU" sz="1100"/>
              <a:t>- Что, дружок, оторопел? </a:t>
            </a:r>
            <a:br>
              <a:rPr lang="ru-RU" sz="1100"/>
            </a:br>
            <a:r>
              <a:rPr lang="ru-RU" sz="1100"/>
              <a:t/>
            </a:r>
            <a:br>
              <a:rPr lang="ru-RU" sz="1100"/>
            </a:br>
            <a:r>
              <a:rPr lang="ru-RU" sz="1100"/>
              <a:t>- Что, Петруха, нос повесил, </a:t>
            </a:r>
            <a:br>
              <a:rPr lang="ru-RU" sz="1100"/>
            </a:br>
            <a:r>
              <a:rPr lang="ru-RU" sz="1100"/>
              <a:t/>
            </a:r>
            <a:br>
              <a:rPr lang="ru-RU" sz="1100"/>
            </a:br>
            <a:r>
              <a:rPr lang="ru-RU" sz="1100"/>
              <a:t>Или Катьку пожалел? </a:t>
            </a:r>
            <a:br>
              <a:rPr lang="ru-RU" sz="1100"/>
            </a:br>
            <a:r>
              <a:rPr lang="ru-RU" sz="1100"/>
              <a:t/>
            </a:r>
            <a:br>
              <a:rPr lang="ru-RU" sz="1100"/>
            </a:br>
            <a:r>
              <a:rPr lang="ru-RU" sz="1100"/>
              <a:t/>
            </a:r>
            <a:br>
              <a:rPr lang="ru-RU" sz="1100"/>
            </a:br>
            <a:r>
              <a:rPr lang="ru-RU" sz="1100"/>
              <a:t> </a:t>
            </a:r>
            <a:br>
              <a:rPr lang="ru-RU" sz="1100"/>
            </a:br>
            <a:r>
              <a:rPr lang="ru-RU" sz="1100"/>
              <a:t/>
            </a:r>
            <a:br>
              <a:rPr lang="ru-RU" sz="1100"/>
            </a:br>
            <a:r>
              <a:rPr lang="ru-RU" sz="1100"/>
              <a:t/>
            </a:r>
            <a:br>
              <a:rPr lang="ru-RU" sz="1100"/>
            </a:br>
            <a:r>
              <a:rPr lang="ru-RU" sz="1100"/>
              <a:t/>
            </a:r>
            <a:br>
              <a:rPr lang="ru-RU" sz="1100"/>
            </a:br>
            <a:r>
              <a:rPr lang="ru-RU" sz="1100"/>
              <a:t> </a:t>
            </a:r>
          </a:p>
        </p:txBody>
      </p:sp>
      <p:sp>
        <p:nvSpPr>
          <p:cNvPr id="51205" name="Прямоугольник 4"/>
          <p:cNvSpPr>
            <a:spLocks noChangeArrowheads="1"/>
          </p:cNvSpPr>
          <p:nvPr/>
        </p:nvSpPr>
        <p:spPr bwMode="auto">
          <a:xfrm>
            <a:off x="7000875" y="2530475"/>
            <a:ext cx="2286000" cy="2124075"/>
          </a:xfrm>
          <a:prstGeom prst="rect">
            <a:avLst/>
          </a:prstGeom>
          <a:noFill/>
          <a:ln w="9525">
            <a:noFill/>
            <a:miter lim="800000"/>
            <a:headEnd/>
            <a:tailEnd/>
          </a:ln>
        </p:spPr>
        <p:txBody>
          <a:bodyPr>
            <a:spAutoFit/>
          </a:bodyPr>
          <a:lstStyle/>
          <a:p>
            <a:r>
              <a:rPr lang="ru-RU" sz="1100">
                <a:solidFill>
                  <a:srgbClr val="FFFFFF"/>
                </a:solidFill>
              </a:rPr>
              <a:t/>
            </a:r>
            <a:br>
              <a:rPr lang="ru-RU" sz="1100">
                <a:solidFill>
                  <a:srgbClr val="FFFFFF"/>
                </a:solidFill>
              </a:rPr>
            </a:br>
            <a:r>
              <a:rPr lang="ru-RU" sz="1100">
                <a:solidFill>
                  <a:srgbClr val="FFFFFF"/>
                </a:solidFill>
              </a:rPr>
              <a:t>- Из-за удали бедовой </a:t>
            </a:r>
            <a:br>
              <a:rPr lang="ru-RU" sz="1100">
                <a:solidFill>
                  <a:srgbClr val="FFFFFF"/>
                </a:solidFill>
              </a:rPr>
            </a:br>
            <a:r>
              <a:rPr lang="ru-RU" sz="1100">
                <a:solidFill>
                  <a:srgbClr val="FFFFFF"/>
                </a:solidFill>
              </a:rPr>
              <a:t/>
            </a:r>
            <a:br>
              <a:rPr lang="ru-RU" sz="1100">
                <a:solidFill>
                  <a:srgbClr val="FFFFFF"/>
                </a:solidFill>
              </a:rPr>
            </a:br>
            <a:r>
              <a:rPr lang="ru-RU" sz="1100">
                <a:solidFill>
                  <a:srgbClr val="FFFFFF"/>
                </a:solidFill>
              </a:rPr>
              <a:t>В огневых ее очах, </a:t>
            </a:r>
            <a:br>
              <a:rPr lang="ru-RU" sz="1100">
                <a:solidFill>
                  <a:srgbClr val="FFFFFF"/>
                </a:solidFill>
              </a:rPr>
            </a:br>
            <a:r>
              <a:rPr lang="ru-RU" sz="1100">
                <a:solidFill>
                  <a:srgbClr val="FFFFFF"/>
                </a:solidFill>
              </a:rPr>
              <a:t/>
            </a:r>
            <a:br>
              <a:rPr lang="ru-RU" sz="1100">
                <a:solidFill>
                  <a:srgbClr val="FFFFFF"/>
                </a:solidFill>
              </a:rPr>
            </a:br>
            <a:r>
              <a:rPr lang="ru-RU" sz="1100">
                <a:solidFill>
                  <a:srgbClr val="FFFFFF"/>
                </a:solidFill>
              </a:rPr>
              <a:t>Из-за родинки пунцовой </a:t>
            </a:r>
            <a:br>
              <a:rPr lang="ru-RU" sz="1100">
                <a:solidFill>
                  <a:srgbClr val="FFFFFF"/>
                </a:solidFill>
              </a:rPr>
            </a:br>
            <a:r>
              <a:rPr lang="ru-RU" sz="1100">
                <a:solidFill>
                  <a:srgbClr val="FFFFFF"/>
                </a:solidFill>
              </a:rPr>
              <a:t/>
            </a:r>
            <a:br>
              <a:rPr lang="ru-RU" sz="1100">
                <a:solidFill>
                  <a:srgbClr val="FFFFFF"/>
                </a:solidFill>
              </a:rPr>
            </a:br>
            <a:r>
              <a:rPr lang="ru-RU" sz="1100">
                <a:solidFill>
                  <a:srgbClr val="FFFFFF"/>
                </a:solidFill>
              </a:rPr>
              <a:t>Возле правого плеча, </a:t>
            </a:r>
            <a:br>
              <a:rPr lang="ru-RU" sz="1100">
                <a:solidFill>
                  <a:srgbClr val="FFFFFF"/>
                </a:solidFill>
              </a:rPr>
            </a:br>
            <a:r>
              <a:rPr lang="ru-RU" sz="1100">
                <a:solidFill>
                  <a:srgbClr val="FFFFFF"/>
                </a:solidFill>
              </a:rPr>
              <a:t/>
            </a:r>
            <a:br>
              <a:rPr lang="ru-RU" sz="1100">
                <a:solidFill>
                  <a:srgbClr val="FFFFFF"/>
                </a:solidFill>
              </a:rPr>
            </a:br>
            <a:r>
              <a:rPr lang="ru-RU" sz="1100">
                <a:solidFill>
                  <a:srgbClr val="FFFFFF"/>
                </a:solidFill>
              </a:rPr>
              <a:t>Загубил я, бестолковый, </a:t>
            </a:r>
            <a:br>
              <a:rPr lang="ru-RU" sz="1100">
                <a:solidFill>
                  <a:srgbClr val="FFFFFF"/>
                </a:solidFill>
              </a:rPr>
            </a:br>
            <a:r>
              <a:rPr lang="ru-RU" sz="1100">
                <a:solidFill>
                  <a:srgbClr val="FFFFFF"/>
                </a:solidFill>
              </a:rPr>
              <a:t/>
            </a:r>
            <a:br>
              <a:rPr lang="ru-RU" sz="1100">
                <a:solidFill>
                  <a:srgbClr val="FFFFFF"/>
                </a:solidFill>
              </a:rPr>
            </a:br>
            <a:r>
              <a:rPr lang="ru-RU" sz="1100">
                <a:solidFill>
                  <a:srgbClr val="FFFFFF"/>
                </a:solidFill>
              </a:rPr>
              <a:t>Загубил я сгоряча... ах! </a:t>
            </a:r>
            <a:endParaRPr lang="ru-RU"/>
          </a:p>
        </p:txBody>
      </p:sp>
      <p:sp>
        <p:nvSpPr>
          <p:cNvPr id="51206" name="Прямоугольник 5"/>
          <p:cNvSpPr>
            <a:spLocks noChangeArrowheads="1"/>
          </p:cNvSpPr>
          <p:nvPr/>
        </p:nvSpPr>
        <p:spPr bwMode="auto">
          <a:xfrm>
            <a:off x="6429375" y="396875"/>
            <a:ext cx="2428875" cy="1724025"/>
          </a:xfrm>
          <a:prstGeom prst="rect">
            <a:avLst/>
          </a:prstGeom>
          <a:noFill/>
          <a:ln w="9525">
            <a:noFill/>
            <a:miter lim="800000"/>
            <a:headEnd/>
            <a:tailEnd/>
          </a:ln>
        </p:spPr>
        <p:txBody>
          <a:bodyPr>
            <a:spAutoFit/>
          </a:bodyPr>
          <a:lstStyle/>
          <a:p>
            <a:r>
              <a:rPr lang="ru-RU" sz="1100">
                <a:solidFill>
                  <a:srgbClr val="FFFFFF"/>
                </a:solidFill>
              </a:rPr>
              <a:t/>
            </a:r>
            <a:br>
              <a:rPr lang="ru-RU" sz="1100">
                <a:solidFill>
                  <a:srgbClr val="FFFFFF"/>
                </a:solidFill>
              </a:rPr>
            </a:br>
            <a:r>
              <a:rPr lang="ru-RU" sz="1100">
                <a:solidFill>
                  <a:srgbClr val="FFFFFF"/>
                </a:solidFill>
              </a:rPr>
              <a:t>- Ох, товарищи, родные, </a:t>
            </a:r>
            <a:br>
              <a:rPr lang="ru-RU" sz="1100">
                <a:solidFill>
                  <a:srgbClr val="FFFFFF"/>
                </a:solidFill>
              </a:rPr>
            </a:br>
            <a:r>
              <a:rPr lang="ru-RU" sz="1100">
                <a:solidFill>
                  <a:srgbClr val="FFFFFF"/>
                </a:solidFill>
              </a:rPr>
              <a:t/>
            </a:r>
            <a:br>
              <a:rPr lang="ru-RU" sz="1100">
                <a:solidFill>
                  <a:srgbClr val="FFFFFF"/>
                </a:solidFill>
              </a:rPr>
            </a:br>
            <a:r>
              <a:rPr lang="ru-RU" sz="1100">
                <a:solidFill>
                  <a:srgbClr val="FFFFFF"/>
                </a:solidFill>
              </a:rPr>
              <a:t>Эту девку я любил... </a:t>
            </a:r>
            <a:br>
              <a:rPr lang="ru-RU" sz="1100">
                <a:solidFill>
                  <a:srgbClr val="FFFFFF"/>
                </a:solidFill>
              </a:rPr>
            </a:br>
            <a:r>
              <a:rPr lang="ru-RU" sz="1100">
                <a:solidFill>
                  <a:srgbClr val="FFFFFF"/>
                </a:solidFill>
              </a:rPr>
              <a:t/>
            </a:r>
            <a:br>
              <a:rPr lang="ru-RU" sz="1100">
                <a:solidFill>
                  <a:srgbClr val="FFFFFF"/>
                </a:solidFill>
              </a:rPr>
            </a:br>
            <a:r>
              <a:rPr lang="ru-RU" sz="1100">
                <a:solidFill>
                  <a:srgbClr val="FFFFFF"/>
                </a:solidFill>
              </a:rPr>
              <a:t>Ночки черные, хмельные </a:t>
            </a:r>
            <a:br>
              <a:rPr lang="ru-RU" sz="1100">
                <a:solidFill>
                  <a:srgbClr val="FFFFFF"/>
                </a:solidFill>
              </a:rPr>
            </a:br>
            <a:r>
              <a:rPr lang="ru-RU" sz="1100">
                <a:solidFill>
                  <a:srgbClr val="FFFFFF"/>
                </a:solidFill>
              </a:rPr>
              <a:t/>
            </a:r>
            <a:br>
              <a:rPr lang="ru-RU" sz="1100">
                <a:solidFill>
                  <a:srgbClr val="FFFFFF"/>
                </a:solidFill>
              </a:rPr>
            </a:br>
            <a:r>
              <a:rPr lang="ru-RU" sz="1100">
                <a:solidFill>
                  <a:srgbClr val="FFFFFF"/>
                </a:solidFill>
              </a:rPr>
              <a:t>С этой девкой проводил... </a:t>
            </a:r>
            <a:br>
              <a:rPr lang="ru-RU" sz="1100">
                <a:solidFill>
                  <a:srgbClr val="FFFFFF"/>
                </a:solidFill>
              </a:rPr>
            </a:br>
            <a:endParaRPr lang="ru-RU"/>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Прямоугольник 1"/>
          <p:cNvSpPr>
            <a:spLocks noChangeArrowheads="1"/>
          </p:cNvSpPr>
          <p:nvPr/>
        </p:nvSpPr>
        <p:spPr bwMode="auto">
          <a:xfrm>
            <a:off x="357188" y="142875"/>
            <a:ext cx="2500312" cy="1370013"/>
          </a:xfrm>
          <a:prstGeom prst="rect">
            <a:avLst/>
          </a:prstGeom>
          <a:noFill/>
          <a:ln w="9525">
            <a:noFill/>
            <a:miter lim="800000"/>
            <a:headEnd/>
            <a:tailEnd/>
          </a:ln>
        </p:spPr>
        <p:txBody>
          <a:bodyPr>
            <a:spAutoFit/>
          </a:bodyPr>
          <a:lstStyle/>
          <a:p>
            <a:r>
              <a:rPr lang="ru-RU" sz="1100"/>
              <a:t/>
            </a:r>
            <a:br>
              <a:rPr lang="ru-RU" sz="1100"/>
            </a:br>
            <a:r>
              <a:rPr lang="ru-RU"/>
              <a:t/>
            </a:r>
            <a:br>
              <a:rPr lang="ru-RU"/>
            </a:br>
            <a:r>
              <a:rPr lang="ru-RU"/>
              <a:t/>
            </a:r>
            <a:br>
              <a:rPr lang="ru-RU"/>
            </a:br>
            <a:r>
              <a:rPr lang="ru-RU"/>
              <a:t/>
            </a:r>
            <a:br>
              <a:rPr lang="ru-RU"/>
            </a:br>
            <a:endParaRPr lang="ru-RU"/>
          </a:p>
        </p:txBody>
      </p:sp>
      <p:sp>
        <p:nvSpPr>
          <p:cNvPr id="52227" name="Прямоугольник 2"/>
          <p:cNvSpPr>
            <a:spLocks noChangeArrowheads="1"/>
          </p:cNvSpPr>
          <p:nvPr/>
        </p:nvSpPr>
        <p:spPr bwMode="auto">
          <a:xfrm>
            <a:off x="1071563" y="214313"/>
            <a:ext cx="3143250" cy="5634037"/>
          </a:xfrm>
          <a:prstGeom prst="rect">
            <a:avLst/>
          </a:prstGeom>
          <a:noFill/>
          <a:ln w="9525">
            <a:noFill/>
            <a:miter lim="800000"/>
            <a:headEnd/>
            <a:tailEnd/>
          </a:ln>
        </p:spPr>
        <p:txBody>
          <a:bodyPr>
            <a:spAutoFit/>
          </a:bodyPr>
          <a:lstStyle/>
          <a:p>
            <a:r>
              <a:rPr lang="ru-RU" sz="1100"/>
              <a:t/>
            </a:r>
            <a:br>
              <a:rPr lang="ru-RU" sz="1100"/>
            </a:br>
            <a:r>
              <a:rPr lang="ru-RU" sz="1100"/>
              <a:t/>
            </a:r>
            <a:br>
              <a:rPr lang="ru-RU" sz="1100"/>
            </a:br>
            <a:r>
              <a:rPr lang="ru-RU" sz="1100"/>
              <a:t>- Ишь, стервец, завел шарманку, </a:t>
            </a:r>
            <a:br>
              <a:rPr lang="ru-RU" sz="1100"/>
            </a:br>
            <a:r>
              <a:rPr lang="ru-RU" sz="1100"/>
              <a:t/>
            </a:r>
            <a:br>
              <a:rPr lang="ru-RU" sz="1100"/>
            </a:br>
            <a:r>
              <a:rPr lang="ru-RU" sz="1100"/>
              <a:t>Что ты, Петька, баба, что ль? </a:t>
            </a:r>
            <a:br>
              <a:rPr lang="ru-RU" sz="1100"/>
            </a:br>
            <a:r>
              <a:rPr lang="ru-RU" sz="1100"/>
              <a:t/>
            </a:r>
            <a:br>
              <a:rPr lang="ru-RU" sz="1100"/>
            </a:br>
            <a:r>
              <a:rPr lang="ru-RU" sz="1100"/>
              <a:t>- Верно, душу наизнанку </a:t>
            </a:r>
            <a:br>
              <a:rPr lang="ru-RU" sz="1100"/>
            </a:br>
            <a:r>
              <a:rPr lang="ru-RU" sz="1100"/>
              <a:t/>
            </a:r>
            <a:br>
              <a:rPr lang="ru-RU" sz="1100"/>
            </a:br>
            <a:r>
              <a:rPr lang="ru-RU" sz="1100"/>
              <a:t>Вздумал вывернуть? Изволь! </a:t>
            </a:r>
            <a:br>
              <a:rPr lang="ru-RU" sz="1100"/>
            </a:br>
            <a:r>
              <a:rPr lang="ru-RU" sz="1100"/>
              <a:t/>
            </a:r>
            <a:br>
              <a:rPr lang="ru-RU" sz="1100"/>
            </a:br>
            <a:r>
              <a:rPr lang="ru-RU" sz="1100"/>
              <a:t>- Поддержи свою осанку! </a:t>
            </a:r>
            <a:br>
              <a:rPr lang="ru-RU" sz="1100"/>
            </a:br>
            <a:r>
              <a:rPr lang="ru-RU" sz="1100"/>
              <a:t/>
            </a:r>
            <a:br>
              <a:rPr lang="ru-RU" sz="1100"/>
            </a:br>
            <a:r>
              <a:rPr lang="ru-RU" sz="1100"/>
              <a:t>- Над собой держи контроль! </a:t>
            </a:r>
            <a:br>
              <a:rPr lang="ru-RU" sz="1100"/>
            </a:br>
            <a:r>
              <a:rPr lang="ru-RU" sz="1100"/>
              <a:t/>
            </a:r>
            <a:br>
              <a:rPr lang="ru-RU" sz="1100"/>
            </a:br>
            <a:r>
              <a:rPr lang="ru-RU" sz="1100"/>
              <a:t/>
            </a:r>
            <a:br>
              <a:rPr lang="ru-RU" sz="1100"/>
            </a:br>
            <a:r>
              <a:rPr lang="ru-RU" sz="1100"/>
              <a:t/>
            </a:r>
            <a:br>
              <a:rPr lang="ru-RU" sz="1100"/>
            </a:br>
            <a:r>
              <a:rPr lang="ru-RU" sz="1100"/>
              <a:t>- Не такое нынче время, </a:t>
            </a:r>
            <a:br>
              <a:rPr lang="ru-RU" sz="1100"/>
            </a:br>
            <a:r>
              <a:rPr lang="ru-RU" sz="1100"/>
              <a:t/>
            </a:r>
            <a:br>
              <a:rPr lang="ru-RU" sz="1100"/>
            </a:br>
            <a:r>
              <a:rPr lang="ru-RU" sz="1100"/>
              <a:t>Чтобы няньчиться с тобой! </a:t>
            </a:r>
            <a:br>
              <a:rPr lang="ru-RU" sz="1100"/>
            </a:br>
            <a:r>
              <a:rPr lang="ru-RU" sz="1100"/>
              <a:t/>
            </a:r>
            <a:br>
              <a:rPr lang="ru-RU" sz="1100"/>
            </a:br>
            <a:r>
              <a:rPr lang="ru-RU" sz="1100"/>
              <a:t>Потяжеле будет бремя </a:t>
            </a:r>
            <a:br>
              <a:rPr lang="ru-RU" sz="1100"/>
            </a:br>
            <a:r>
              <a:rPr lang="ru-RU" sz="1100"/>
              <a:t/>
            </a:r>
            <a:br>
              <a:rPr lang="ru-RU" sz="1100"/>
            </a:br>
            <a:r>
              <a:rPr lang="ru-RU" sz="1100"/>
              <a:t>Нам, товарищ дорогой! </a:t>
            </a:r>
            <a:br>
              <a:rPr lang="ru-RU" sz="1100"/>
            </a:br>
            <a:r>
              <a:rPr lang="ru-RU" sz="1100"/>
              <a:t/>
            </a:r>
            <a:br>
              <a:rPr lang="ru-RU" sz="1100"/>
            </a:br>
            <a:r>
              <a:rPr lang="ru-RU" sz="1100"/>
              <a:t/>
            </a:r>
            <a:br>
              <a:rPr lang="ru-RU" sz="1100"/>
            </a:br>
            <a:r>
              <a:rPr lang="ru-RU" sz="1100"/>
              <a:t/>
            </a:r>
            <a:br>
              <a:rPr lang="ru-RU" sz="1100"/>
            </a:br>
            <a:r>
              <a:rPr lang="ru-RU" sz="1100"/>
              <a:t>И Петруха замедляет </a:t>
            </a:r>
            <a:br>
              <a:rPr lang="ru-RU" sz="1100"/>
            </a:br>
            <a:r>
              <a:rPr lang="ru-RU" sz="1100"/>
              <a:t/>
            </a:r>
            <a:br>
              <a:rPr lang="ru-RU" sz="1100"/>
            </a:br>
            <a:r>
              <a:rPr lang="ru-RU" sz="1100"/>
              <a:t>Торопливые шаги... </a:t>
            </a:r>
            <a:br>
              <a:rPr lang="ru-RU" sz="1100"/>
            </a:br>
            <a:r>
              <a:rPr lang="ru-RU" sz="1100"/>
              <a:t/>
            </a:r>
            <a:br>
              <a:rPr lang="ru-RU" sz="1100"/>
            </a:br>
            <a:r>
              <a:rPr lang="ru-RU" sz="1100"/>
              <a:t>Он головку вскидавает, </a:t>
            </a:r>
            <a:br>
              <a:rPr lang="ru-RU" sz="1100"/>
            </a:br>
            <a:r>
              <a:rPr lang="ru-RU" sz="1100"/>
              <a:t/>
            </a:r>
            <a:br>
              <a:rPr lang="ru-RU" sz="1100"/>
            </a:br>
            <a:r>
              <a:rPr lang="ru-RU" sz="1100"/>
              <a:t>Он опять повеселел... </a:t>
            </a:r>
          </a:p>
        </p:txBody>
      </p:sp>
      <p:sp>
        <p:nvSpPr>
          <p:cNvPr id="52228" name="Прямоугольник 3"/>
          <p:cNvSpPr>
            <a:spLocks noChangeArrowheads="1"/>
          </p:cNvSpPr>
          <p:nvPr/>
        </p:nvSpPr>
        <p:spPr bwMode="auto">
          <a:xfrm>
            <a:off x="5000625" y="1028700"/>
            <a:ext cx="3214688" cy="3184525"/>
          </a:xfrm>
          <a:prstGeom prst="rect">
            <a:avLst/>
          </a:prstGeom>
          <a:noFill/>
          <a:ln w="9525">
            <a:noFill/>
            <a:miter lim="800000"/>
            <a:headEnd/>
            <a:tailEnd/>
          </a:ln>
        </p:spPr>
        <p:txBody>
          <a:bodyPr>
            <a:spAutoFit/>
          </a:bodyPr>
          <a:lstStyle/>
          <a:p>
            <a:r>
              <a:rPr lang="ru-RU" sz="1100"/>
              <a:t>Эх, эх! </a:t>
            </a:r>
            <a:br>
              <a:rPr lang="ru-RU" sz="1100"/>
            </a:br>
            <a:r>
              <a:rPr lang="ru-RU" sz="1100"/>
              <a:t/>
            </a:r>
            <a:br>
              <a:rPr lang="ru-RU" sz="1100"/>
            </a:br>
            <a:r>
              <a:rPr lang="ru-RU" sz="1100"/>
              <a:t>Позабавиться не грех! </a:t>
            </a:r>
            <a:br>
              <a:rPr lang="ru-RU" sz="1100"/>
            </a:br>
            <a:r>
              <a:rPr lang="ru-RU" sz="1100"/>
              <a:t/>
            </a:r>
            <a:br>
              <a:rPr lang="ru-RU" sz="1100"/>
            </a:br>
            <a:r>
              <a:rPr lang="ru-RU" sz="1100"/>
              <a:t/>
            </a:r>
            <a:br>
              <a:rPr lang="ru-RU" sz="1100"/>
            </a:br>
            <a:r>
              <a:rPr lang="ru-RU" sz="1100"/>
              <a:t/>
            </a:r>
            <a:br>
              <a:rPr lang="ru-RU" sz="1100"/>
            </a:br>
            <a:r>
              <a:rPr lang="ru-RU" sz="1100"/>
              <a:t>Запирайте етажи, </a:t>
            </a:r>
            <a:br>
              <a:rPr lang="ru-RU" sz="1100"/>
            </a:br>
            <a:r>
              <a:rPr lang="ru-RU" sz="1100"/>
              <a:t/>
            </a:r>
            <a:br>
              <a:rPr lang="ru-RU" sz="1100"/>
            </a:br>
            <a:r>
              <a:rPr lang="ru-RU" sz="1100"/>
              <a:t>Нынче будут грабежи! </a:t>
            </a:r>
            <a:br>
              <a:rPr lang="ru-RU" sz="1100"/>
            </a:br>
            <a:r>
              <a:rPr lang="ru-RU" sz="1100"/>
              <a:t/>
            </a:r>
            <a:br>
              <a:rPr lang="ru-RU" sz="1100"/>
            </a:br>
            <a:r>
              <a:rPr lang="ru-RU" sz="1100"/>
              <a:t/>
            </a:r>
            <a:br>
              <a:rPr lang="ru-RU" sz="1100"/>
            </a:br>
            <a:r>
              <a:rPr lang="ru-RU" sz="1100"/>
              <a:t/>
            </a:r>
            <a:br>
              <a:rPr lang="ru-RU" sz="1100"/>
            </a:br>
            <a:r>
              <a:rPr lang="ru-RU" sz="1100"/>
              <a:t>Отмыкайте погреба - </a:t>
            </a:r>
            <a:br>
              <a:rPr lang="ru-RU" sz="1100"/>
            </a:br>
            <a:r>
              <a:rPr lang="ru-RU" sz="1100"/>
              <a:t/>
            </a:r>
            <a:br>
              <a:rPr lang="ru-RU" sz="1100"/>
            </a:br>
            <a:r>
              <a:rPr lang="ru-RU" sz="1100"/>
              <a:t>Гуляет нынче голытьба! </a:t>
            </a:r>
            <a:r>
              <a:rPr lang="ru-RU"/>
              <a:t/>
            </a:r>
            <a:br>
              <a:rPr lang="ru-RU"/>
            </a:br>
            <a:r>
              <a:rPr lang="ru-RU"/>
              <a:t/>
            </a:r>
            <a:br>
              <a:rPr lang="ru-RU"/>
            </a:br>
            <a:endParaRPr lang="ru-RU"/>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Прямоугольник 1"/>
          <p:cNvSpPr>
            <a:spLocks noChangeArrowheads="1"/>
          </p:cNvSpPr>
          <p:nvPr/>
        </p:nvSpPr>
        <p:spPr bwMode="auto">
          <a:xfrm>
            <a:off x="285750" y="428625"/>
            <a:ext cx="4286250" cy="307975"/>
          </a:xfrm>
          <a:prstGeom prst="rect">
            <a:avLst/>
          </a:prstGeom>
          <a:noFill/>
          <a:ln w="9525">
            <a:noFill/>
            <a:miter lim="800000"/>
            <a:headEnd/>
            <a:tailEnd/>
          </a:ln>
        </p:spPr>
        <p:txBody>
          <a:bodyPr>
            <a:spAutoFit/>
          </a:bodyPr>
          <a:lstStyle/>
          <a:p>
            <a:r>
              <a:rPr lang="ru-RU" sz="1400"/>
              <a:t>  </a:t>
            </a:r>
          </a:p>
        </p:txBody>
      </p:sp>
      <p:pic>
        <p:nvPicPr>
          <p:cNvPr id="53251" name="Picture 4" descr="сканирование0015"/>
          <p:cNvPicPr>
            <a:picLocks noChangeAspect="1" noChangeArrowheads="1"/>
          </p:cNvPicPr>
          <p:nvPr/>
        </p:nvPicPr>
        <p:blipFill>
          <a:blip r:embed="rId2"/>
          <a:srcRect/>
          <a:stretch>
            <a:fillRect/>
          </a:stretch>
        </p:blipFill>
        <p:spPr bwMode="auto">
          <a:xfrm>
            <a:off x="4857750" y="-26988"/>
            <a:ext cx="4286250" cy="6884988"/>
          </a:xfrm>
          <a:prstGeom prst="rect">
            <a:avLst/>
          </a:prstGeom>
          <a:noFill/>
          <a:ln w="9525">
            <a:noFill/>
            <a:miter lim="800000"/>
            <a:headEnd/>
            <a:tailEnd/>
          </a:ln>
        </p:spPr>
      </p:pic>
      <p:sp>
        <p:nvSpPr>
          <p:cNvPr id="53252" name="Прямоугольник 3"/>
          <p:cNvSpPr>
            <a:spLocks noChangeArrowheads="1"/>
          </p:cNvSpPr>
          <p:nvPr/>
        </p:nvSpPr>
        <p:spPr bwMode="auto">
          <a:xfrm>
            <a:off x="1428750" y="142875"/>
            <a:ext cx="2643188" cy="6186488"/>
          </a:xfrm>
          <a:prstGeom prst="rect">
            <a:avLst/>
          </a:prstGeom>
          <a:noFill/>
          <a:ln w="9525">
            <a:noFill/>
            <a:miter lim="800000"/>
            <a:headEnd/>
            <a:tailEnd/>
          </a:ln>
        </p:spPr>
        <p:txBody>
          <a:bodyPr>
            <a:spAutoFit/>
          </a:bodyPr>
          <a:lstStyle/>
          <a:p>
            <a:r>
              <a:rPr lang="ru-RU" sz="1100" b="1"/>
              <a:t>8</a:t>
            </a:r>
            <a:r>
              <a:rPr lang="ru-RU" sz="1100"/>
              <a:t> </a:t>
            </a:r>
            <a:br>
              <a:rPr lang="ru-RU" sz="1100"/>
            </a:br>
            <a:r>
              <a:rPr lang="ru-RU" sz="1100"/>
              <a:t/>
            </a:r>
            <a:br>
              <a:rPr lang="ru-RU" sz="1100"/>
            </a:br>
            <a:r>
              <a:rPr lang="ru-RU" sz="1100"/>
              <a:t>Ох ты, горе-горькое! </a:t>
            </a:r>
            <a:br>
              <a:rPr lang="ru-RU" sz="1100"/>
            </a:br>
            <a:r>
              <a:rPr lang="ru-RU" sz="1100"/>
              <a:t/>
            </a:r>
            <a:br>
              <a:rPr lang="ru-RU" sz="1100"/>
            </a:br>
            <a:r>
              <a:rPr lang="ru-RU" sz="1100"/>
              <a:t>Скука скучная, </a:t>
            </a:r>
            <a:br>
              <a:rPr lang="ru-RU" sz="1100"/>
            </a:br>
            <a:r>
              <a:rPr lang="ru-RU" sz="1100"/>
              <a:t/>
            </a:r>
            <a:br>
              <a:rPr lang="ru-RU" sz="1100"/>
            </a:br>
            <a:r>
              <a:rPr lang="ru-RU" sz="1100"/>
              <a:t>Смертная! </a:t>
            </a:r>
            <a:br>
              <a:rPr lang="ru-RU" sz="1100"/>
            </a:br>
            <a:r>
              <a:rPr lang="ru-RU" sz="1100"/>
              <a:t/>
            </a:r>
            <a:br>
              <a:rPr lang="ru-RU" sz="1100"/>
            </a:br>
            <a:r>
              <a:rPr lang="ru-RU" sz="1100"/>
              <a:t>Ужь я времячко </a:t>
            </a:r>
            <a:br>
              <a:rPr lang="ru-RU" sz="1100"/>
            </a:br>
            <a:r>
              <a:rPr lang="ru-RU" sz="1100"/>
              <a:t/>
            </a:r>
            <a:br>
              <a:rPr lang="ru-RU" sz="1100"/>
            </a:br>
            <a:r>
              <a:rPr lang="ru-RU" sz="1100"/>
              <a:t>Проведу, проведу... </a:t>
            </a:r>
            <a:br>
              <a:rPr lang="ru-RU" sz="1100"/>
            </a:br>
            <a:r>
              <a:rPr lang="ru-RU" sz="1100"/>
              <a:t/>
            </a:r>
            <a:br>
              <a:rPr lang="ru-RU" sz="1100"/>
            </a:br>
            <a:r>
              <a:rPr lang="ru-RU" sz="1100"/>
              <a:t>Ужь я темячко </a:t>
            </a:r>
            <a:br>
              <a:rPr lang="ru-RU" sz="1100"/>
            </a:br>
            <a:r>
              <a:rPr lang="ru-RU" sz="1100"/>
              <a:t/>
            </a:r>
            <a:br>
              <a:rPr lang="ru-RU" sz="1100"/>
            </a:br>
            <a:r>
              <a:rPr lang="ru-RU" sz="1100"/>
              <a:t>Почешу, почешу... </a:t>
            </a:r>
            <a:br>
              <a:rPr lang="ru-RU" sz="1100"/>
            </a:br>
            <a:r>
              <a:rPr lang="ru-RU" sz="1100"/>
              <a:t/>
            </a:r>
            <a:br>
              <a:rPr lang="ru-RU" sz="1100"/>
            </a:br>
            <a:r>
              <a:rPr lang="ru-RU" sz="1100"/>
              <a:t>Ужь я семячки </a:t>
            </a:r>
            <a:br>
              <a:rPr lang="ru-RU" sz="1100"/>
            </a:br>
            <a:r>
              <a:rPr lang="ru-RU" sz="1100"/>
              <a:t/>
            </a:r>
            <a:br>
              <a:rPr lang="ru-RU" sz="1100"/>
            </a:br>
            <a:r>
              <a:rPr lang="ru-RU" sz="1100"/>
              <a:t>Полущу, полущу... </a:t>
            </a:r>
            <a:br>
              <a:rPr lang="ru-RU" sz="1100"/>
            </a:br>
            <a:r>
              <a:rPr lang="ru-RU" sz="1100"/>
              <a:t/>
            </a:r>
            <a:br>
              <a:rPr lang="ru-RU" sz="1100"/>
            </a:br>
            <a:r>
              <a:rPr lang="ru-RU" sz="1100"/>
              <a:t>Ужь я ножичком </a:t>
            </a:r>
            <a:br>
              <a:rPr lang="ru-RU" sz="1100"/>
            </a:br>
            <a:r>
              <a:rPr lang="ru-RU" sz="1100"/>
              <a:t/>
            </a:r>
            <a:br>
              <a:rPr lang="ru-RU" sz="1100"/>
            </a:br>
            <a:r>
              <a:rPr lang="ru-RU" sz="1100"/>
              <a:t>Полосну, полосну!.. </a:t>
            </a:r>
            <a:br>
              <a:rPr lang="ru-RU" sz="1100"/>
            </a:br>
            <a:r>
              <a:rPr lang="ru-RU" sz="1100"/>
              <a:t/>
            </a:r>
            <a:br>
              <a:rPr lang="ru-RU" sz="1100"/>
            </a:br>
            <a:r>
              <a:rPr lang="ru-RU" sz="1100"/>
              <a:t>Ты лети, буржуй, воробышком! </a:t>
            </a:r>
            <a:br>
              <a:rPr lang="ru-RU" sz="1100"/>
            </a:br>
            <a:r>
              <a:rPr lang="ru-RU" sz="1100"/>
              <a:t/>
            </a:r>
            <a:br>
              <a:rPr lang="ru-RU" sz="1100"/>
            </a:br>
            <a:r>
              <a:rPr lang="ru-RU" sz="1100"/>
              <a:t>Выпью кровушку </a:t>
            </a:r>
            <a:br>
              <a:rPr lang="ru-RU" sz="1100"/>
            </a:br>
            <a:r>
              <a:rPr lang="ru-RU" sz="1100"/>
              <a:t/>
            </a:r>
            <a:br>
              <a:rPr lang="ru-RU" sz="1100"/>
            </a:br>
            <a:r>
              <a:rPr lang="ru-RU" sz="1100"/>
              <a:t>За зазнобушку, </a:t>
            </a:r>
            <a:br>
              <a:rPr lang="ru-RU" sz="1100"/>
            </a:br>
            <a:r>
              <a:rPr lang="ru-RU" sz="1100"/>
              <a:t/>
            </a:r>
            <a:br>
              <a:rPr lang="ru-RU" sz="1100"/>
            </a:br>
            <a:r>
              <a:rPr lang="ru-RU" sz="1100"/>
              <a:t>Чернобровушку... </a:t>
            </a:r>
            <a:br>
              <a:rPr lang="ru-RU" sz="1100"/>
            </a:br>
            <a:r>
              <a:rPr lang="ru-RU" sz="1100"/>
              <a:t/>
            </a:r>
            <a:br>
              <a:rPr lang="ru-RU" sz="1100"/>
            </a:br>
            <a:r>
              <a:rPr lang="ru-RU" sz="1100"/>
              <a:t>Упокой, Господи, душу рабы твоея. </a:t>
            </a:r>
            <a:br>
              <a:rPr lang="ru-RU" sz="1100"/>
            </a:br>
            <a:r>
              <a:rPr lang="ru-RU" sz="1100"/>
              <a:t/>
            </a:r>
            <a:br>
              <a:rPr lang="ru-RU" sz="1100"/>
            </a:br>
            <a:r>
              <a:rPr lang="ru-RU" sz="1100"/>
              <a:t>Скучно! </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Прямоугольник 1"/>
          <p:cNvSpPr>
            <a:spLocks noChangeArrowheads="1"/>
          </p:cNvSpPr>
          <p:nvPr/>
        </p:nvSpPr>
        <p:spPr bwMode="auto">
          <a:xfrm>
            <a:off x="214313" y="928688"/>
            <a:ext cx="8643937" cy="646112"/>
          </a:xfrm>
          <a:prstGeom prst="rect">
            <a:avLst/>
          </a:prstGeom>
          <a:noFill/>
          <a:ln w="9525">
            <a:noFill/>
            <a:miter lim="800000"/>
            <a:headEnd/>
            <a:tailEnd/>
          </a:ln>
        </p:spPr>
        <p:txBody>
          <a:bodyPr>
            <a:spAutoFit/>
          </a:bodyPr>
          <a:lstStyle/>
          <a:p>
            <a:r>
              <a:rPr lang="ru-RU"/>
              <a:t> </a:t>
            </a:r>
            <a:br>
              <a:rPr lang="ru-RU"/>
            </a:br>
            <a:endParaRPr lang="ru-RU"/>
          </a:p>
        </p:txBody>
      </p:sp>
      <p:pic>
        <p:nvPicPr>
          <p:cNvPr id="54275" name="Picture 4" descr="сканирование0016"/>
          <p:cNvPicPr>
            <a:picLocks noChangeAspect="1" noChangeArrowheads="1"/>
          </p:cNvPicPr>
          <p:nvPr/>
        </p:nvPicPr>
        <p:blipFill>
          <a:blip r:embed="rId2"/>
          <a:srcRect/>
          <a:stretch>
            <a:fillRect/>
          </a:stretch>
        </p:blipFill>
        <p:spPr bwMode="auto">
          <a:xfrm>
            <a:off x="0" y="0"/>
            <a:ext cx="4362450" cy="6858000"/>
          </a:xfrm>
          <a:prstGeom prst="rect">
            <a:avLst/>
          </a:prstGeom>
          <a:noFill/>
          <a:ln w="9525">
            <a:noFill/>
            <a:miter lim="800000"/>
            <a:headEnd/>
            <a:tailEnd/>
          </a:ln>
        </p:spPr>
      </p:pic>
      <p:sp>
        <p:nvSpPr>
          <p:cNvPr id="54276" name="Прямоугольник 3"/>
          <p:cNvSpPr>
            <a:spLocks noChangeArrowheads="1"/>
          </p:cNvSpPr>
          <p:nvPr/>
        </p:nvSpPr>
        <p:spPr bwMode="auto">
          <a:xfrm>
            <a:off x="4643438" y="285750"/>
            <a:ext cx="3357562" cy="5278438"/>
          </a:xfrm>
          <a:prstGeom prst="rect">
            <a:avLst/>
          </a:prstGeom>
          <a:noFill/>
          <a:ln w="9525">
            <a:noFill/>
            <a:miter lim="800000"/>
            <a:headEnd/>
            <a:tailEnd/>
          </a:ln>
        </p:spPr>
        <p:txBody>
          <a:bodyPr>
            <a:spAutoFit/>
          </a:bodyPr>
          <a:lstStyle/>
          <a:p>
            <a:r>
              <a:rPr lang="ru-RU" sz="1100" b="1"/>
              <a:t>9</a:t>
            </a:r>
            <a:r>
              <a:rPr lang="ru-RU" sz="1100"/>
              <a:t> </a:t>
            </a:r>
            <a:br>
              <a:rPr lang="ru-RU" sz="1100"/>
            </a:br>
            <a:r>
              <a:rPr lang="ru-RU" sz="1100"/>
              <a:t/>
            </a:r>
            <a:br>
              <a:rPr lang="ru-RU" sz="1100"/>
            </a:br>
            <a:r>
              <a:rPr lang="ru-RU" sz="1100"/>
              <a:t>Не слышно шуму городского, </a:t>
            </a:r>
            <a:br>
              <a:rPr lang="ru-RU" sz="1100"/>
            </a:br>
            <a:r>
              <a:rPr lang="ru-RU" sz="1100"/>
              <a:t/>
            </a:r>
            <a:br>
              <a:rPr lang="ru-RU" sz="1100"/>
            </a:br>
            <a:r>
              <a:rPr lang="ru-RU" sz="1100"/>
              <a:t>Над невской башней тишина, </a:t>
            </a:r>
            <a:br>
              <a:rPr lang="ru-RU" sz="1100"/>
            </a:br>
            <a:r>
              <a:rPr lang="ru-RU" sz="1100"/>
              <a:t/>
            </a:r>
            <a:br>
              <a:rPr lang="ru-RU" sz="1100"/>
            </a:br>
            <a:r>
              <a:rPr lang="ru-RU" sz="1100"/>
              <a:t>И больше нет городового - </a:t>
            </a:r>
            <a:br>
              <a:rPr lang="ru-RU" sz="1100"/>
            </a:br>
            <a:r>
              <a:rPr lang="ru-RU" sz="1100"/>
              <a:t/>
            </a:r>
            <a:br>
              <a:rPr lang="ru-RU" sz="1100"/>
            </a:br>
            <a:r>
              <a:rPr lang="ru-RU" sz="1100"/>
              <a:t>Гуляй, ребята, без вина! </a:t>
            </a:r>
            <a:br>
              <a:rPr lang="ru-RU" sz="1100"/>
            </a:br>
            <a:r>
              <a:rPr lang="ru-RU" sz="1100"/>
              <a:t/>
            </a:r>
            <a:br>
              <a:rPr lang="ru-RU" sz="1100"/>
            </a:br>
            <a:r>
              <a:rPr lang="ru-RU" sz="1100"/>
              <a:t/>
            </a:r>
            <a:br>
              <a:rPr lang="ru-RU" sz="1100"/>
            </a:br>
            <a:r>
              <a:rPr lang="ru-RU" sz="1100"/>
              <a:t/>
            </a:r>
            <a:br>
              <a:rPr lang="ru-RU" sz="1100"/>
            </a:br>
            <a:r>
              <a:rPr lang="ru-RU" sz="1100"/>
              <a:t>Стоит буржуй на перекрестке </a:t>
            </a:r>
            <a:br>
              <a:rPr lang="ru-RU" sz="1100"/>
            </a:br>
            <a:r>
              <a:rPr lang="ru-RU" sz="1100"/>
              <a:t/>
            </a:r>
            <a:br>
              <a:rPr lang="ru-RU" sz="1100"/>
            </a:br>
            <a:r>
              <a:rPr lang="ru-RU" sz="1100"/>
              <a:t>И в воротник упрятал нос. </a:t>
            </a:r>
            <a:br>
              <a:rPr lang="ru-RU" sz="1100"/>
            </a:br>
            <a:r>
              <a:rPr lang="ru-RU" sz="1100"/>
              <a:t/>
            </a:r>
            <a:br>
              <a:rPr lang="ru-RU" sz="1100"/>
            </a:br>
            <a:r>
              <a:rPr lang="ru-RU" sz="1100"/>
              <a:t>А рядом жмется шерстью жесткой </a:t>
            </a:r>
            <a:br>
              <a:rPr lang="ru-RU" sz="1100"/>
            </a:br>
            <a:r>
              <a:rPr lang="ru-RU" sz="1100"/>
              <a:t/>
            </a:r>
            <a:br>
              <a:rPr lang="ru-RU" sz="1100"/>
            </a:br>
            <a:r>
              <a:rPr lang="ru-RU" sz="1100"/>
              <a:t>Поджавший хвост паршивый пес. </a:t>
            </a:r>
            <a:br>
              <a:rPr lang="ru-RU" sz="1100"/>
            </a:br>
            <a:r>
              <a:rPr lang="ru-RU" sz="1100"/>
              <a:t/>
            </a:r>
            <a:br>
              <a:rPr lang="ru-RU" sz="1100"/>
            </a:br>
            <a:r>
              <a:rPr lang="ru-RU" sz="1100"/>
              <a:t/>
            </a:r>
            <a:br>
              <a:rPr lang="ru-RU" sz="1100"/>
            </a:br>
            <a:r>
              <a:rPr lang="ru-RU" sz="1100"/>
              <a:t/>
            </a:r>
            <a:br>
              <a:rPr lang="ru-RU" sz="1100"/>
            </a:br>
            <a:r>
              <a:rPr lang="ru-RU" sz="1100"/>
              <a:t>Стоит буржуй, как пес голодный, </a:t>
            </a:r>
            <a:br>
              <a:rPr lang="ru-RU" sz="1100"/>
            </a:br>
            <a:r>
              <a:rPr lang="ru-RU" sz="1100"/>
              <a:t/>
            </a:r>
            <a:br>
              <a:rPr lang="ru-RU" sz="1100"/>
            </a:br>
            <a:r>
              <a:rPr lang="ru-RU" sz="1100"/>
              <a:t>Стоит безмолвный, как вопрос. </a:t>
            </a:r>
            <a:br>
              <a:rPr lang="ru-RU" sz="1100"/>
            </a:br>
            <a:r>
              <a:rPr lang="ru-RU" sz="1100"/>
              <a:t/>
            </a:r>
            <a:br>
              <a:rPr lang="ru-RU" sz="1100"/>
            </a:br>
            <a:r>
              <a:rPr lang="ru-RU" sz="1100"/>
              <a:t>И старый мир, как пес безродный, </a:t>
            </a:r>
            <a:br>
              <a:rPr lang="ru-RU" sz="1100"/>
            </a:br>
            <a:r>
              <a:rPr lang="ru-RU" sz="1100"/>
              <a:t/>
            </a:r>
            <a:br>
              <a:rPr lang="ru-RU" sz="1100"/>
            </a:br>
            <a:r>
              <a:rPr lang="ru-RU" sz="1100"/>
              <a:t>Стоит за ним, поджавши хвост. </a:t>
            </a:r>
            <a:r>
              <a:rPr lang="ru-RU"/>
              <a:t/>
            </a:r>
            <a:br>
              <a:rPr lang="ru-RU"/>
            </a:br>
            <a:endParaRPr lang="ru-RU"/>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Прямоугольник 1"/>
          <p:cNvSpPr>
            <a:spLocks noChangeArrowheads="1"/>
          </p:cNvSpPr>
          <p:nvPr/>
        </p:nvSpPr>
        <p:spPr bwMode="auto">
          <a:xfrm>
            <a:off x="1071563" y="750888"/>
            <a:ext cx="7715250" cy="369887"/>
          </a:xfrm>
          <a:prstGeom prst="rect">
            <a:avLst/>
          </a:prstGeom>
          <a:noFill/>
          <a:ln w="9525">
            <a:noFill/>
            <a:miter lim="800000"/>
            <a:headEnd/>
            <a:tailEnd/>
          </a:ln>
        </p:spPr>
        <p:txBody>
          <a:bodyPr>
            <a:spAutoFit/>
          </a:bodyPr>
          <a:lstStyle/>
          <a:p>
            <a:r>
              <a:rPr lang="ru-RU"/>
              <a:t> </a:t>
            </a:r>
          </a:p>
        </p:txBody>
      </p:sp>
      <p:pic>
        <p:nvPicPr>
          <p:cNvPr id="55299" name="Picture 4" descr="сканирование0017"/>
          <p:cNvPicPr>
            <a:picLocks noChangeAspect="1" noChangeArrowheads="1"/>
          </p:cNvPicPr>
          <p:nvPr/>
        </p:nvPicPr>
        <p:blipFill>
          <a:blip r:embed="rId2" cstate="print"/>
          <a:srcRect/>
          <a:stretch>
            <a:fillRect/>
          </a:stretch>
        </p:blipFill>
        <p:spPr bwMode="auto">
          <a:xfrm>
            <a:off x="0" y="0"/>
            <a:ext cx="4321175" cy="6858000"/>
          </a:xfrm>
          <a:prstGeom prst="rect">
            <a:avLst/>
          </a:prstGeom>
          <a:noFill/>
          <a:ln w="9525">
            <a:noFill/>
            <a:miter lim="800000"/>
            <a:headEnd/>
            <a:tailEnd/>
          </a:ln>
        </p:spPr>
      </p:pic>
      <p:sp>
        <p:nvSpPr>
          <p:cNvPr id="55300" name="Прямоугольник 3"/>
          <p:cNvSpPr>
            <a:spLocks noChangeArrowheads="1"/>
          </p:cNvSpPr>
          <p:nvPr/>
        </p:nvSpPr>
        <p:spPr bwMode="auto">
          <a:xfrm>
            <a:off x="4500563" y="214313"/>
            <a:ext cx="2786062" cy="6508750"/>
          </a:xfrm>
          <a:prstGeom prst="rect">
            <a:avLst/>
          </a:prstGeom>
          <a:noFill/>
          <a:ln w="9525">
            <a:noFill/>
            <a:miter lim="800000"/>
            <a:headEnd/>
            <a:tailEnd/>
          </a:ln>
        </p:spPr>
        <p:txBody>
          <a:bodyPr>
            <a:spAutoFit/>
          </a:bodyPr>
          <a:lstStyle/>
          <a:p>
            <a:r>
              <a:rPr lang="ru-RU" sz="1100" b="1"/>
              <a:t>10</a:t>
            </a:r>
            <a:r>
              <a:rPr lang="ru-RU" sz="1100"/>
              <a:t> </a:t>
            </a:r>
            <a:br>
              <a:rPr lang="ru-RU" sz="1100"/>
            </a:br>
            <a:r>
              <a:rPr lang="ru-RU" sz="1100"/>
              <a:t/>
            </a:r>
            <a:br>
              <a:rPr lang="ru-RU" sz="1100"/>
            </a:br>
            <a:r>
              <a:rPr lang="ru-RU" sz="1100"/>
              <a:t>Разыгралась чтой-то вьюга, </a:t>
            </a:r>
            <a:br>
              <a:rPr lang="ru-RU" sz="1100"/>
            </a:br>
            <a:r>
              <a:rPr lang="ru-RU" sz="1100"/>
              <a:t/>
            </a:r>
            <a:br>
              <a:rPr lang="ru-RU" sz="1100"/>
            </a:br>
            <a:r>
              <a:rPr lang="ru-RU" sz="1100"/>
              <a:t>Ой, вьюга, ой, вьюга! </a:t>
            </a:r>
            <a:br>
              <a:rPr lang="ru-RU" sz="1100"/>
            </a:br>
            <a:r>
              <a:rPr lang="ru-RU" sz="1100"/>
              <a:t/>
            </a:r>
            <a:br>
              <a:rPr lang="ru-RU" sz="1100"/>
            </a:br>
            <a:r>
              <a:rPr lang="ru-RU" sz="1100"/>
              <a:t>Не видать совсем друг друга </a:t>
            </a:r>
            <a:br>
              <a:rPr lang="ru-RU" sz="1100"/>
            </a:br>
            <a:r>
              <a:rPr lang="ru-RU" sz="1100"/>
              <a:t/>
            </a:r>
            <a:br>
              <a:rPr lang="ru-RU" sz="1100"/>
            </a:br>
            <a:r>
              <a:rPr lang="ru-RU" sz="1100"/>
              <a:t>За четыре за шага! </a:t>
            </a:r>
            <a:br>
              <a:rPr lang="ru-RU" sz="1100"/>
            </a:br>
            <a:r>
              <a:rPr lang="ru-RU" sz="1100"/>
              <a:t/>
            </a:r>
            <a:br>
              <a:rPr lang="ru-RU" sz="1100"/>
            </a:br>
            <a:r>
              <a:rPr lang="ru-RU" sz="1100"/>
              <a:t>Снег воронкой завился, </a:t>
            </a:r>
            <a:br>
              <a:rPr lang="ru-RU" sz="1100"/>
            </a:br>
            <a:r>
              <a:rPr lang="ru-RU" sz="1100"/>
              <a:t/>
            </a:r>
            <a:br>
              <a:rPr lang="ru-RU" sz="1100"/>
            </a:br>
            <a:r>
              <a:rPr lang="ru-RU" sz="1100"/>
              <a:t>Снег столбушкой поднялся... </a:t>
            </a:r>
            <a:br>
              <a:rPr lang="ru-RU" sz="1100"/>
            </a:br>
            <a:r>
              <a:rPr lang="ru-RU" sz="1100"/>
              <a:t/>
            </a:r>
            <a:br>
              <a:rPr lang="ru-RU" sz="1100"/>
            </a:br>
            <a:r>
              <a:rPr lang="ru-RU" sz="1100"/>
              <a:t>- Ох, пурга какая, спасе! </a:t>
            </a:r>
            <a:br>
              <a:rPr lang="ru-RU" sz="1100"/>
            </a:br>
            <a:r>
              <a:rPr lang="ru-RU" sz="1100"/>
              <a:t/>
            </a:r>
            <a:br>
              <a:rPr lang="ru-RU" sz="1100"/>
            </a:br>
            <a:r>
              <a:rPr lang="ru-RU" sz="1100"/>
              <a:t>- Петька! Эй, не завирайся! </a:t>
            </a:r>
            <a:br>
              <a:rPr lang="ru-RU" sz="1100"/>
            </a:br>
            <a:r>
              <a:rPr lang="ru-RU" sz="1100"/>
              <a:t/>
            </a:r>
            <a:br>
              <a:rPr lang="ru-RU" sz="1100"/>
            </a:br>
            <a:r>
              <a:rPr lang="ru-RU" sz="1100"/>
              <a:t>От чего тебя упас </a:t>
            </a:r>
            <a:br>
              <a:rPr lang="ru-RU" sz="1100"/>
            </a:br>
            <a:r>
              <a:rPr lang="ru-RU" sz="1100"/>
              <a:t/>
            </a:r>
            <a:br>
              <a:rPr lang="ru-RU" sz="1100"/>
            </a:br>
            <a:r>
              <a:rPr lang="ru-RU" sz="1100"/>
              <a:t>Золотой иконостас? </a:t>
            </a:r>
            <a:br>
              <a:rPr lang="ru-RU" sz="1100"/>
            </a:br>
            <a:r>
              <a:rPr lang="ru-RU" sz="1100"/>
              <a:t/>
            </a:r>
            <a:br>
              <a:rPr lang="ru-RU" sz="1100"/>
            </a:br>
            <a:r>
              <a:rPr lang="ru-RU" sz="1100"/>
              <a:t>Бессознательный ты, право, </a:t>
            </a:r>
            <a:br>
              <a:rPr lang="ru-RU" sz="1100"/>
            </a:br>
            <a:r>
              <a:rPr lang="ru-RU" sz="1100"/>
              <a:t/>
            </a:r>
            <a:br>
              <a:rPr lang="ru-RU" sz="1100"/>
            </a:br>
            <a:r>
              <a:rPr lang="ru-RU" sz="1100"/>
              <a:t>Рассуди, подумай здраво - </a:t>
            </a:r>
            <a:br>
              <a:rPr lang="ru-RU" sz="1100"/>
            </a:br>
            <a:r>
              <a:rPr lang="ru-RU" sz="1100"/>
              <a:t/>
            </a:r>
            <a:br>
              <a:rPr lang="ru-RU" sz="1100"/>
            </a:br>
            <a:r>
              <a:rPr lang="ru-RU" sz="1100"/>
              <a:t>Али руки не в крови </a:t>
            </a:r>
            <a:br>
              <a:rPr lang="ru-RU" sz="1100"/>
            </a:br>
            <a:r>
              <a:rPr lang="ru-RU" sz="1100"/>
              <a:t/>
            </a:r>
            <a:br>
              <a:rPr lang="ru-RU" sz="1100"/>
            </a:br>
            <a:r>
              <a:rPr lang="ru-RU" sz="1100"/>
              <a:t>Из-за Катькиной любви? </a:t>
            </a:r>
            <a:br>
              <a:rPr lang="ru-RU" sz="1100"/>
            </a:br>
            <a:r>
              <a:rPr lang="ru-RU" sz="1100"/>
              <a:t/>
            </a:r>
            <a:br>
              <a:rPr lang="ru-RU" sz="1100"/>
            </a:br>
            <a:r>
              <a:rPr lang="ru-RU" sz="1100"/>
              <a:t>- Шаг держи революционный! </a:t>
            </a:r>
            <a:br>
              <a:rPr lang="ru-RU" sz="1100"/>
            </a:br>
            <a:r>
              <a:rPr lang="ru-RU" sz="1100"/>
              <a:t/>
            </a:r>
            <a:br>
              <a:rPr lang="ru-RU" sz="1100"/>
            </a:br>
            <a:r>
              <a:rPr lang="ru-RU" sz="1100"/>
              <a:t>Близок враг неугомонный! </a:t>
            </a:r>
            <a:r>
              <a:rPr lang="ru-RU"/>
              <a:t/>
            </a:r>
            <a:br>
              <a:rPr lang="ru-RU"/>
            </a:br>
            <a:r>
              <a:rPr lang="ru-RU"/>
              <a:t/>
            </a:r>
            <a:br>
              <a:rPr lang="ru-RU"/>
            </a:br>
            <a:r>
              <a:rPr lang="ru-RU"/>
              <a:t/>
            </a:r>
            <a:br>
              <a:rPr lang="ru-RU"/>
            </a:br>
            <a:endParaRPr lang="ru-RU"/>
          </a:p>
        </p:txBody>
      </p:sp>
      <p:sp>
        <p:nvSpPr>
          <p:cNvPr id="55301" name="Прямоугольник 4"/>
          <p:cNvSpPr>
            <a:spLocks noChangeArrowheads="1"/>
          </p:cNvSpPr>
          <p:nvPr/>
        </p:nvSpPr>
        <p:spPr bwMode="auto">
          <a:xfrm>
            <a:off x="6429375" y="2786063"/>
            <a:ext cx="2500313" cy="369887"/>
          </a:xfrm>
          <a:prstGeom prst="rect">
            <a:avLst/>
          </a:prstGeom>
          <a:noFill/>
          <a:ln w="9525">
            <a:noFill/>
            <a:miter lim="800000"/>
            <a:headEnd/>
            <a:tailEnd/>
          </a:ln>
        </p:spPr>
        <p:txBody>
          <a:bodyPr>
            <a:spAutoFit/>
          </a:bodyPr>
          <a:lstStyle/>
          <a:p>
            <a:r>
              <a:rPr lang="ru-RU" dirty="0"/>
              <a:t> </a:t>
            </a:r>
            <a:endParaRPr lang="ru-RU" sz="1100" dirty="0"/>
          </a:p>
        </p:txBody>
      </p:sp>
      <p:sp>
        <p:nvSpPr>
          <p:cNvPr id="55302" name="Прямоугольник 5"/>
          <p:cNvSpPr>
            <a:spLocks noChangeArrowheads="1"/>
          </p:cNvSpPr>
          <p:nvPr/>
        </p:nvSpPr>
        <p:spPr bwMode="auto">
          <a:xfrm>
            <a:off x="6905625" y="2663825"/>
            <a:ext cx="2286000" cy="600075"/>
          </a:xfrm>
          <a:prstGeom prst="rect">
            <a:avLst/>
          </a:prstGeom>
          <a:noFill/>
          <a:ln w="9525">
            <a:noFill/>
            <a:miter lim="800000"/>
            <a:headEnd/>
            <a:tailEnd/>
          </a:ln>
        </p:spPr>
        <p:txBody>
          <a:bodyPr>
            <a:spAutoFit/>
          </a:bodyPr>
          <a:lstStyle/>
          <a:p>
            <a:r>
              <a:rPr lang="ru-RU" sz="1100">
                <a:solidFill>
                  <a:srgbClr val="FFFFFF"/>
                </a:solidFill>
              </a:rPr>
              <a:t>- Шаг держи революционный! </a:t>
            </a:r>
            <a:br>
              <a:rPr lang="ru-RU" sz="1100">
                <a:solidFill>
                  <a:srgbClr val="FFFFFF"/>
                </a:solidFill>
              </a:rPr>
            </a:br>
            <a:r>
              <a:rPr lang="ru-RU" sz="1100">
                <a:solidFill>
                  <a:srgbClr val="FFFFFF"/>
                </a:solidFill>
              </a:rPr>
              <a:t/>
            </a:r>
            <a:br>
              <a:rPr lang="ru-RU" sz="1100">
                <a:solidFill>
                  <a:srgbClr val="FFFFFF"/>
                </a:solidFill>
              </a:rPr>
            </a:br>
            <a:r>
              <a:rPr lang="ru-RU" sz="1100">
                <a:solidFill>
                  <a:srgbClr val="FFFFFF"/>
                </a:solidFill>
              </a:rPr>
              <a:t>Близок враг неугомонный! </a:t>
            </a:r>
            <a:endParaRPr lang="ru-RU"/>
          </a:p>
        </p:txBody>
      </p:sp>
      <p:sp>
        <p:nvSpPr>
          <p:cNvPr id="55303" name="Прямоугольник 6"/>
          <p:cNvSpPr>
            <a:spLocks noChangeArrowheads="1"/>
          </p:cNvSpPr>
          <p:nvPr/>
        </p:nvSpPr>
        <p:spPr bwMode="auto">
          <a:xfrm>
            <a:off x="6838950" y="3468688"/>
            <a:ext cx="2286000" cy="876300"/>
          </a:xfrm>
          <a:prstGeom prst="rect">
            <a:avLst/>
          </a:prstGeom>
          <a:noFill/>
          <a:ln w="9525">
            <a:noFill/>
            <a:miter lim="800000"/>
            <a:headEnd/>
            <a:tailEnd/>
          </a:ln>
        </p:spPr>
        <p:txBody>
          <a:bodyPr>
            <a:spAutoFit/>
          </a:bodyPr>
          <a:lstStyle/>
          <a:p>
            <a:r>
              <a:rPr lang="ru-RU">
                <a:solidFill>
                  <a:srgbClr val="FFFFFF"/>
                </a:solidFill>
              </a:rPr>
              <a:t/>
            </a:r>
            <a:br>
              <a:rPr lang="ru-RU">
                <a:solidFill>
                  <a:srgbClr val="FFFFFF"/>
                </a:solidFill>
              </a:rPr>
            </a:br>
            <a:r>
              <a:rPr lang="ru-RU" sz="1100">
                <a:solidFill>
                  <a:srgbClr val="FFFFFF"/>
                </a:solidFill>
              </a:rPr>
              <a:t>Вперед, вперед, вперед, </a:t>
            </a:r>
            <a:br>
              <a:rPr lang="ru-RU" sz="1100">
                <a:solidFill>
                  <a:srgbClr val="FFFFFF"/>
                </a:solidFill>
              </a:rPr>
            </a:br>
            <a:r>
              <a:rPr lang="ru-RU" sz="1100">
                <a:solidFill>
                  <a:srgbClr val="FFFFFF"/>
                </a:solidFill>
              </a:rPr>
              <a:t/>
            </a:r>
            <a:br>
              <a:rPr lang="ru-RU" sz="1100">
                <a:solidFill>
                  <a:srgbClr val="FFFFFF"/>
                </a:solidFill>
              </a:rPr>
            </a:br>
            <a:r>
              <a:rPr lang="ru-RU" sz="1100">
                <a:solidFill>
                  <a:srgbClr val="FFFFFF"/>
                </a:solidFill>
              </a:rPr>
              <a:t>Рабочий народ!</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Прямоугольник 1"/>
          <p:cNvSpPr>
            <a:spLocks noChangeArrowheads="1"/>
          </p:cNvSpPr>
          <p:nvPr/>
        </p:nvSpPr>
        <p:spPr bwMode="auto">
          <a:xfrm>
            <a:off x="428625" y="285750"/>
            <a:ext cx="2285987" cy="6617196"/>
          </a:xfrm>
          <a:prstGeom prst="rect">
            <a:avLst/>
          </a:prstGeom>
          <a:noFill/>
          <a:ln w="9525">
            <a:noFill/>
            <a:miter lim="800000"/>
            <a:headEnd/>
            <a:tailEnd/>
          </a:ln>
        </p:spPr>
        <p:txBody>
          <a:bodyPr wrap="square">
            <a:spAutoFit/>
          </a:bodyPr>
          <a:lstStyle/>
          <a:p>
            <a:r>
              <a:rPr lang="ru-RU" sz="1600" b="1" dirty="0"/>
              <a:t>11</a:t>
            </a:r>
            <a:r>
              <a:rPr lang="ru-RU" sz="1600" dirty="0"/>
              <a:t> </a:t>
            </a:r>
            <a:br>
              <a:rPr lang="ru-RU" sz="1600" dirty="0"/>
            </a:br>
            <a:r>
              <a:rPr lang="ru-RU" sz="1600" dirty="0"/>
              <a:t/>
            </a:r>
            <a:br>
              <a:rPr lang="ru-RU" sz="1600" dirty="0"/>
            </a:br>
            <a:r>
              <a:rPr lang="ru-RU" sz="1600" dirty="0"/>
              <a:t>...И идут без имени святого </a:t>
            </a:r>
            <a:br>
              <a:rPr lang="ru-RU" sz="1600" dirty="0"/>
            </a:br>
            <a:r>
              <a:rPr lang="ru-RU" sz="1600" dirty="0"/>
              <a:t/>
            </a:r>
            <a:br>
              <a:rPr lang="ru-RU" sz="1600" dirty="0"/>
            </a:br>
            <a:r>
              <a:rPr lang="ru-RU" sz="1600" dirty="0"/>
              <a:t>Все двенадцать - вдаль. </a:t>
            </a:r>
            <a:br>
              <a:rPr lang="ru-RU" sz="1600" dirty="0"/>
            </a:br>
            <a:r>
              <a:rPr lang="ru-RU" sz="1600" dirty="0"/>
              <a:t/>
            </a:r>
            <a:br>
              <a:rPr lang="ru-RU" sz="1600" dirty="0"/>
            </a:br>
            <a:r>
              <a:rPr lang="ru-RU" sz="1600" dirty="0"/>
              <a:t>Ко всему готовы. </a:t>
            </a:r>
            <a:br>
              <a:rPr lang="ru-RU" sz="1600" dirty="0"/>
            </a:br>
            <a:r>
              <a:rPr lang="ru-RU" sz="1600" dirty="0"/>
              <a:t/>
            </a:r>
            <a:br>
              <a:rPr lang="ru-RU" sz="1600" dirty="0"/>
            </a:br>
            <a:r>
              <a:rPr lang="ru-RU" sz="1600" dirty="0"/>
              <a:t>Ничего не жаль... </a:t>
            </a:r>
            <a:br>
              <a:rPr lang="ru-RU" sz="1600" dirty="0"/>
            </a:br>
            <a:r>
              <a:rPr lang="ru-RU" sz="1600" dirty="0"/>
              <a:t/>
            </a:r>
            <a:br>
              <a:rPr lang="ru-RU" sz="1600" dirty="0"/>
            </a:br>
            <a:r>
              <a:rPr lang="ru-RU" sz="1600" dirty="0"/>
              <a:t>Их винтовочки стальные </a:t>
            </a:r>
            <a:br>
              <a:rPr lang="ru-RU" sz="1600" dirty="0"/>
            </a:br>
            <a:r>
              <a:rPr lang="ru-RU" sz="1600" dirty="0"/>
              <a:t/>
            </a:r>
            <a:br>
              <a:rPr lang="ru-RU" sz="1600" dirty="0"/>
            </a:br>
            <a:r>
              <a:rPr lang="ru-RU" sz="1600" dirty="0"/>
              <a:t>На незримого врага... </a:t>
            </a:r>
            <a:br>
              <a:rPr lang="ru-RU" sz="1600" dirty="0"/>
            </a:br>
            <a:r>
              <a:rPr lang="ru-RU" sz="1600" dirty="0"/>
              <a:t/>
            </a:r>
            <a:br>
              <a:rPr lang="ru-RU" sz="1600" dirty="0"/>
            </a:br>
            <a:r>
              <a:rPr lang="ru-RU" sz="1600" dirty="0"/>
              <a:t>В переулочки глухие, </a:t>
            </a:r>
            <a:br>
              <a:rPr lang="ru-RU" sz="1600" dirty="0"/>
            </a:br>
            <a:r>
              <a:rPr lang="ru-RU" sz="1600" dirty="0"/>
              <a:t/>
            </a:r>
            <a:br>
              <a:rPr lang="ru-RU" sz="1600" dirty="0"/>
            </a:br>
            <a:r>
              <a:rPr lang="ru-RU" sz="1600" dirty="0"/>
              <a:t>Где одна пылит пурга... </a:t>
            </a:r>
            <a:br>
              <a:rPr lang="ru-RU" sz="1600" dirty="0"/>
            </a:br>
            <a:r>
              <a:rPr lang="ru-RU" sz="1600" dirty="0"/>
              <a:t/>
            </a:r>
            <a:br>
              <a:rPr lang="ru-RU" sz="1600" dirty="0"/>
            </a:br>
            <a:r>
              <a:rPr lang="ru-RU" sz="1600" dirty="0"/>
              <a:t>Да в сугробы пуховые - </a:t>
            </a:r>
            <a:br>
              <a:rPr lang="ru-RU" sz="1600" dirty="0"/>
            </a:br>
            <a:r>
              <a:rPr lang="ru-RU" sz="1600" dirty="0"/>
              <a:t/>
            </a:r>
            <a:br>
              <a:rPr lang="ru-RU" sz="1600" dirty="0"/>
            </a:br>
            <a:r>
              <a:rPr lang="ru-RU" sz="1600" dirty="0"/>
              <a:t>Не утянешь сапога... </a:t>
            </a:r>
            <a:r>
              <a:rPr lang="ru-RU" sz="1100" dirty="0"/>
              <a:t/>
            </a:r>
            <a:br>
              <a:rPr lang="ru-RU" sz="1100" dirty="0"/>
            </a:br>
            <a:r>
              <a:rPr lang="ru-RU" sz="1100" dirty="0"/>
              <a:t/>
            </a:r>
            <a:br>
              <a:rPr lang="ru-RU" sz="1100" dirty="0"/>
            </a:br>
            <a:r>
              <a:rPr lang="ru-RU" sz="1100" dirty="0"/>
              <a:t> </a:t>
            </a:r>
            <a:r>
              <a:rPr lang="ru-RU" dirty="0"/>
              <a:t/>
            </a:r>
            <a:br>
              <a:rPr lang="ru-RU" dirty="0"/>
            </a:br>
            <a:endParaRPr lang="ru-RU" dirty="0"/>
          </a:p>
        </p:txBody>
      </p:sp>
      <p:sp>
        <p:nvSpPr>
          <p:cNvPr id="56323" name="Прямоугольник 2"/>
          <p:cNvSpPr>
            <a:spLocks noChangeArrowheads="1"/>
          </p:cNvSpPr>
          <p:nvPr/>
        </p:nvSpPr>
        <p:spPr bwMode="auto">
          <a:xfrm>
            <a:off x="5929322" y="285728"/>
            <a:ext cx="2786082" cy="215444"/>
          </a:xfrm>
          <a:prstGeom prst="rect">
            <a:avLst/>
          </a:prstGeom>
          <a:noFill/>
          <a:ln w="9525">
            <a:noFill/>
            <a:miter lim="800000"/>
            <a:headEnd/>
            <a:tailEnd/>
          </a:ln>
        </p:spPr>
        <p:txBody>
          <a:bodyPr wrap="square">
            <a:spAutoFit/>
          </a:bodyPr>
          <a:lstStyle/>
          <a:p>
            <a:r>
              <a:rPr lang="ru-RU" sz="800" dirty="0" smtClean="0">
                <a:solidFill>
                  <a:srgbClr val="FFFFFF"/>
                </a:solidFill>
              </a:rPr>
              <a:t> </a:t>
            </a:r>
            <a:endParaRPr lang="ru-RU" sz="800" dirty="0"/>
          </a:p>
        </p:txBody>
      </p:sp>
      <p:sp>
        <p:nvSpPr>
          <p:cNvPr id="4" name="Прямоугольник 3"/>
          <p:cNvSpPr/>
          <p:nvPr/>
        </p:nvSpPr>
        <p:spPr>
          <a:xfrm>
            <a:off x="1571604" y="4071942"/>
            <a:ext cx="2571768" cy="2262158"/>
          </a:xfrm>
          <a:prstGeom prst="rect">
            <a:avLst/>
          </a:prstGeom>
        </p:spPr>
        <p:txBody>
          <a:bodyPr wrap="square">
            <a:spAutoFit/>
          </a:bodyPr>
          <a:lstStyle/>
          <a:p>
            <a:r>
              <a:rPr lang="ru-RU" sz="1100" dirty="0" smtClean="0"/>
              <a:t/>
            </a:r>
            <a:br>
              <a:rPr lang="ru-RU" sz="1100" dirty="0" smtClean="0"/>
            </a:br>
            <a:r>
              <a:rPr lang="ru-RU" sz="1100" dirty="0" smtClean="0"/>
              <a:t> </a:t>
            </a:r>
            <a:br>
              <a:rPr lang="ru-RU" sz="1100" dirty="0" smtClean="0"/>
            </a:br>
            <a:endParaRPr lang="ru-RU" sz="1100" dirty="0" smtClean="0"/>
          </a:p>
          <a:p>
            <a:r>
              <a:rPr lang="ru-RU" sz="1200" dirty="0" smtClean="0">
                <a:solidFill>
                  <a:srgbClr val="FFFFFF"/>
                </a:solidFill>
              </a:rPr>
              <a:t> </a:t>
            </a:r>
            <a:r>
              <a:rPr lang="ru-RU" sz="1200" dirty="0" smtClean="0">
                <a:solidFill>
                  <a:srgbClr val="FFFFFF"/>
                </a:solidFill>
              </a:rPr>
              <a:t/>
            </a:r>
            <a:br>
              <a:rPr lang="ru-RU" sz="1200" dirty="0" smtClean="0">
                <a:solidFill>
                  <a:srgbClr val="FFFFFF"/>
                </a:solidFill>
              </a:rPr>
            </a:br>
            <a:r>
              <a:rPr lang="ru-RU" sz="1200" dirty="0" smtClean="0">
                <a:solidFill>
                  <a:srgbClr val="FFFFFF"/>
                </a:solidFill>
              </a:rPr>
              <a:t/>
            </a:r>
            <a:br>
              <a:rPr lang="ru-RU" sz="1200" dirty="0" smtClean="0">
                <a:solidFill>
                  <a:srgbClr val="FFFFFF"/>
                </a:solidFill>
              </a:rPr>
            </a:br>
            <a:r>
              <a:rPr lang="ru-RU" sz="1200" dirty="0" smtClean="0">
                <a:solidFill>
                  <a:srgbClr val="FFFFFF"/>
                </a:solidFill>
              </a:rPr>
              <a:t/>
            </a:r>
            <a:br>
              <a:rPr lang="ru-RU" sz="1200" dirty="0" smtClean="0">
                <a:solidFill>
                  <a:srgbClr val="FFFFFF"/>
                </a:solidFill>
              </a:rPr>
            </a:br>
            <a:r>
              <a:rPr lang="ru-RU" sz="1200" dirty="0" smtClean="0">
                <a:solidFill>
                  <a:srgbClr val="FFFFFF"/>
                </a:solidFill>
              </a:rPr>
              <a:t/>
            </a:r>
            <a:br>
              <a:rPr lang="ru-RU" sz="1200" dirty="0" smtClean="0">
                <a:solidFill>
                  <a:srgbClr val="FFFFFF"/>
                </a:solidFill>
              </a:rPr>
            </a:br>
            <a:r>
              <a:rPr lang="ru-RU" sz="1200" dirty="0" smtClean="0">
                <a:solidFill>
                  <a:srgbClr val="FFFFFF"/>
                </a:solidFill>
              </a:rPr>
              <a:t/>
            </a:r>
            <a:br>
              <a:rPr lang="ru-RU" sz="1200" dirty="0" smtClean="0">
                <a:solidFill>
                  <a:srgbClr val="FFFFFF"/>
                </a:solidFill>
              </a:rPr>
            </a:br>
            <a:r>
              <a:rPr lang="ru-RU" sz="1200" dirty="0" smtClean="0">
                <a:solidFill>
                  <a:srgbClr val="FFFFFF"/>
                </a:solidFill>
              </a:rPr>
              <a:t/>
            </a:r>
            <a:br>
              <a:rPr lang="ru-RU" sz="1200" dirty="0" smtClean="0">
                <a:solidFill>
                  <a:srgbClr val="FFFFFF"/>
                </a:solidFill>
              </a:rPr>
            </a:br>
            <a:r>
              <a:rPr lang="ru-RU" sz="1200" dirty="0" smtClean="0">
                <a:solidFill>
                  <a:srgbClr val="FFFFFF"/>
                </a:solidFill>
              </a:rPr>
              <a:t/>
            </a:r>
            <a:br>
              <a:rPr lang="ru-RU" sz="1200" dirty="0" smtClean="0">
                <a:solidFill>
                  <a:srgbClr val="FFFFFF"/>
                </a:solidFill>
              </a:rPr>
            </a:br>
            <a:r>
              <a:rPr lang="ru-RU" sz="1200" dirty="0" smtClean="0">
                <a:solidFill>
                  <a:srgbClr val="FFFFFF"/>
                </a:solidFill>
              </a:rPr>
              <a:t/>
            </a:r>
            <a:br>
              <a:rPr lang="ru-RU" sz="1200" dirty="0" smtClean="0">
                <a:solidFill>
                  <a:srgbClr val="FFFFFF"/>
                </a:solidFill>
              </a:rPr>
            </a:br>
            <a:endParaRPr lang="ru-RU" sz="1200" dirty="0"/>
          </a:p>
        </p:txBody>
      </p:sp>
      <p:sp>
        <p:nvSpPr>
          <p:cNvPr id="5" name="Прямоугольник 4"/>
          <p:cNvSpPr/>
          <p:nvPr/>
        </p:nvSpPr>
        <p:spPr>
          <a:xfrm>
            <a:off x="5286380" y="357166"/>
            <a:ext cx="3214710" cy="4847481"/>
          </a:xfrm>
          <a:prstGeom prst="rect">
            <a:avLst/>
          </a:prstGeom>
        </p:spPr>
        <p:txBody>
          <a:bodyPr wrap="square">
            <a:spAutoFit/>
          </a:bodyPr>
          <a:lstStyle/>
          <a:p>
            <a:pPr>
              <a:lnSpc>
                <a:spcPct val="150000"/>
              </a:lnSpc>
            </a:pPr>
            <a:r>
              <a:rPr lang="ru-RU" sz="1200" dirty="0" smtClean="0"/>
              <a:t/>
            </a:r>
            <a:br>
              <a:rPr lang="ru-RU" sz="1200" dirty="0" smtClean="0"/>
            </a:br>
            <a:r>
              <a:rPr lang="ru-RU" sz="1600" dirty="0" smtClean="0"/>
              <a:t>В очи бьётся</a:t>
            </a:r>
          </a:p>
          <a:p>
            <a:pPr>
              <a:lnSpc>
                <a:spcPct val="150000"/>
              </a:lnSpc>
            </a:pPr>
            <a:r>
              <a:rPr lang="ru-RU" sz="1600" dirty="0" smtClean="0"/>
              <a:t>Красный флаг.</a:t>
            </a:r>
            <a:br>
              <a:rPr lang="ru-RU" sz="1600" dirty="0" smtClean="0"/>
            </a:br>
            <a:r>
              <a:rPr lang="ru-RU" sz="1600" dirty="0" smtClean="0"/>
              <a:t>Раздаётся</a:t>
            </a:r>
            <a:br>
              <a:rPr lang="ru-RU" sz="1600" dirty="0" smtClean="0"/>
            </a:br>
            <a:r>
              <a:rPr lang="ru-RU" sz="1600" dirty="0" smtClean="0"/>
              <a:t>Мерный шаг. </a:t>
            </a:r>
            <a:br>
              <a:rPr lang="ru-RU" sz="1600" dirty="0" smtClean="0"/>
            </a:br>
            <a:r>
              <a:rPr lang="ru-RU" sz="1600" dirty="0" smtClean="0"/>
              <a:t>Вот - проснется </a:t>
            </a:r>
            <a:br>
              <a:rPr lang="ru-RU" sz="1600" dirty="0" smtClean="0"/>
            </a:br>
            <a:r>
              <a:rPr lang="ru-RU" sz="1600" dirty="0" smtClean="0"/>
              <a:t>Лютый враг... </a:t>
            </a:r>
            <a:br>
              <a:rPr lang="ru-RU" sz="1600" dirty="0" smtClean="0"/>
            </a:br>
            <a:r>
              <a:rPr lang="ru-RU" sz="1600" dirty="0" smtClean="0"/>
              <a:t>И вьюга пылит им в очи </a:t>
            </a:r>
            <a:br>
              <a:rPr lang="ru-RU" sz="1600" dirty="0" smtClean="0"/>
            </a:br>
            <a:r>
              <a:rPr lang="ru-RU" sz="1600" dirty="0" smtClean="0"/>
              <a:t>Дни и ночи </a:t>
            </a:r>
            <a:br>
              <a:rPr lang="ru-RU" sz="1600" dirty="0" smtClean="0"/>
            </a:br>
            <a:r>
              <a:rPr lang="ru-RU" sz="1600" dirty="0" smtClean="0"/>
              <a:t>Напролет... </a:t>
            </a:r>
            <a:br>
              <a:rPr lang="ru-RU" sz="1600" dirty="0" smtClean="0"/>
            </a:br>
            <a:r>
              <a:rPr lang="ru-RU" sz="1600" dirty="0" smtClean="0"/>
              <a:t>Вперед, вперед, </a:t>
            </a:r>
            <a:br>
              <a:rPr lang="ru-RU" sz="1600" dirty="0" smtClean="0"/>
            </a:br>
            <a:r>
              <a:rPr lang="ru-RU" sz="1600" dirty="0" smtClean="0"/>
              <a:t>Рабочий народ! </a:t>
            </a:r>
            <a:r>
              <a:rPr lang="ru-RU" dirty="0" smtClean="0">
                <a:solidFill>
                  <a:schemeClr val="bg1"/>
                </a:solidFill>
              </a:rPr>
              <a:t/>
            </a:r>
            <a:br>
              <a:rPr lang="ru-RU" dirty="0" smtClean="0">
                <a:solidFill>
                  <a:schemeClr val="bg1"/>
                </a:solidFill>
              </a:rPr>
            </a:br>
            <a:r>
              <a:rPr lang="ru-RU" dirty="0" smtClean="0">
                <a:solidFill>
                  <a:schemeClr val="bg1"/>
                </a:solidFill>
              </a:rPr>
              <a:t> </a:t>
            </a:r>
            <a:endParaRPr lang="ru-RU" dirty="0">
              <a:solidFill>
                <a:schemeClr val="bg1"/>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Прямоугольник 1"/>
          <p:cNvSpPr>
            <a:spLocks noChangeArrowheads="1"/>
          </p:cNvSpPr>
          <p:nvPr/>
        </p:nvSpPr>
        <p:spPr bwMode="auto">
          <a:xfrm>
            <a:off x="214313" y="285750"/>
            <a:ext cx="2928937" cy="6740525"/>
          </a:xfrm>
          <a:prstGeom prst="rect">
            <a:avLst/>
          </a:prstGeom>
          <a:noFill/>
          <a:ln w="9525">
            <a:noFill/>
            <a:miter lim="800000"/>
            <a:headEnd/>
            <a:tailEnd/>
          </a:ln>
        </p:spPr>
        <p:txBody>
          <a:bodyPr>
            <a:spAutoFit/>
          </a:bodyPr>
          <a:lstStyle/>
          <a:p>
            <a:r>
              <a:rPr lang="ru-RU" sz="1100" b="1"/>
              <a:t>12</a:t>
            </a:r>
            <a:r>
              <a:rPr lang="ru-RU" sz="1100"/>
              <a:t> </a:t>
            </a:r>
            <a:br>
              <a:rPr lang="ru-RU" sz="1100"/>
            </a:br>
            <a:r>
              <a:rPr lang="ru-RU" sz="1100"/>
              <a:t/>
            </a:r>
            <a:br>
              <a:rPr lang="ru-RU" sz="1100"/>
            </a:br>
            <a:r>
              <a:rPr lang="ru-RU" sz="1100"/>
              <a:t>...Вдаль идут державным шагом, </a:t>
            </a:r>
            <a:br>
              <a:rPr lang="ru-RU" sz="1100"/>
            </a:br>
            <a:r>
              <a:rPr lang="ru-RU" sz="1100"/>
              <a:t/>
            </a:r>
            <a:br>
              <a:rPr lang="ru-RU" sz="1100"/>
            </a:br>
            <a:r>
              <a:rPr lang="ru-RU" sz="1100"/>
              <a:t>- Кто еще там? Выходи! </a:t>
            </a:r>
            <a:br>
              <a:rPr lang="ru-RU" sz="1100"/>
            </a:br>
            <a:r>
              <a:rPr lang="ru-RU" sz="1100"/>
              <a:t/>
            </a:r>
            <a:br>
              <a:rPr lang="ru-RU" sz="1100"/>
            </a:br>
            <a:r>
              <a:rPr lang="ru-RU" sz="1100"/>
              <a:t>Это - ветер с красным флагом </a:t>
            </a:r>
            <a:br>
              <a:rPr lang="ru-RU" sz="1100"/>
            </a:br>
            <a:r>
              <a:rPr lang="ru-RU" sz="1100"/>
              <a:t/>
            </a:r>
            <a:br>
              <a:rPr lang="ru-RU" sz="1100"/>
            </a:br>
            <a:r>
              <a:rPr lang="ru-RU" sz="1100"/>
              <a:t>Разыгрался впереди... </a:t>
            </a:r>
            <a:br>
              <a:rPr lang="ru-RU" sz="1100"/>
            </a:br>
            <a:r>
              <a:rPr lang="ru-RU" sz="1100"/>
              <a:t/>
            </a:r>
            <a:br>
              <a:rPr lang="ru-RU" sz="1100"/>
            </a:br>
            <a:r>
              <a:rPr lang="ru-RU" sz="1100"/>
              <a:t/>
            </a:r>
            <a:br>
              <a:rPr lang="ru-RU" sz="1100"/>
            </a:br>
            <a:r>
              <a:rPr lang="ru-RU" sz="1100"/>
              <a:t>Впереди - сугроб холодный, </a:t>
            </a:r>
            <a:br>
              <a:rPr lang="ru-RU" sz="1100"/>
            </a:br>
            <a:r>
              <a:rPr lang="ru-RU" sz="1100"/>
              <a:t/>
            </a:r>
            <a:br>
              <a:rPr lang="ru-RU" sz="1100"/>
            </a:br>
            <a:r>
              <a:rPr lang="ru-RU" sz="1100"/>
              <a:t>- Кто в сугробе - выходи!.. </a:t>
            </a:r>
            <a:br>
              <a:rPr lang="ru-RU" sz="1100"/>
            </a:br>
            <a:r>
              <a:rPr lang="ru-RU" sz="1100"/>
              <a:t/>
            </a:r>
            <a:br>
              <a:rPr lang="ru-RU" sz="1100"/>
            </a:br>
            <a:r>
              <a:rPr lang="ru-RU" sz="1100"/>
              <a:t>Только нищий пес голодный </a:t>
            </a:r>
            <a:br>
              <a:rPr lang="ru-RU" sz="1100"/>
            </a:br>
            <a:r>
              <a:rPr lang="ru-RU" sz="1100"/>
              <a:t/>
            </a:r>
            <a:br>
              <a:rPr lang="ru-RU" sz="1100"/>
            </a:br>
            <a:r>
              <a:rPr lang="ru-RU" sz="1100"/>
              <a:t>Ковыляет позади... </a:t>
            </a:r>
            <a:br>
              <a:rPr lang="ru-RU" sz="1100"/>
            </a:br>
            <a:r>
              <a:rPr lang="ru-RU" sz="1100"/>
              <a:t/>
            </a:r>
            <a:br>
              <a:rPr lang="ru-RU" sz="1100"/>
            </a:br>
            <a:r>
              <a:rPr lang="ru-RU" sz="1100"/>
              <a:t/>
            </a:r>
            <a:br>
              <a:rPr lang="ru-RU" sz="1100"/>
            </a:br>
            <a:r>
              <a:rPr lang="ru-RU" sz="1100"/>
              <a:t>- Отвяжись ты, шелудивый, </a:t>
            </a:r>
            <a:br>
              <a:rPr lang="ru-RU" sz="1100"/>
            </a:br>
            <a:r>
              <a:rPr lang="ru-RU" sz="1100"/>
              <a:t/>
            </a:r>
            <a:br>
              <a:rPr lang="ru-RU" sz="1100"/>
            </a:br>
            <a:r>
              <a:rPr lang="ru-RU" sz="1100"/>
              <a:t>Я штыком пощекочу! </a:t>
            </a:r>
            <a:br>
              <a:rPr lang="ru-RU" sz="1100"/>
            </a:br>
            <a:r>
              <a:rPr lang="ru-RU" sz="1100"/>
              <a:t/>
            </a:r>
            <a:br>
              <a:rPr lang="ru-RU" sz="1100"/>
            </a:br>
            <a:r>
              <a:rPr lang="ru-RU" sz="1100"/>
              <a:t>Старый мир, как пес паршивый, </a:t>
            </a:r>
            <a:br>
              <a:rPr lang="ru-RU" sz="1100"/>
            </a:br>
            <a:r>
              <a:rPr lang="ru-RU" sz="1100"/>
              <a:t/>
            </a:r>
            <a:br>
              <a:rPr lang="ru-RU" sz="1100"/>
            </a:br>
            <a:r>
              <a:rPr lang="ru-RU" sz="1100"/>
              <a:t>Провались - поколочу! </a:t>
            </a:r>
            <a:br>
              <a:rPr lang="ru-RU" sz="1100"/>
            </a:br>
            <a:r>
              <a:rPr lang="ru-RU" sz="1100"/>
              <a:t/>
            </a:r>
            <a:br>
              <a:rPr lang="ru-RU" sz="1100"/>
            </a:br>
            <a:r>
              <a:rPr lang="ru-RU" sz="1100"/>
              <a:t/>
            </a:r>
            <a:br>
              <a:rPr lang="ru-RU" sz="1100"/>
            </a:br>
            <a:r>
              <a:rPr lang="ru-RU" sz="1100"/>
              <a:t>...Скалит зубы - волк голодный - </a:t>
            </a:r>
            <a:br>
              <a:rPr lang="ru-RU" sz="1100"/>
            </a:br>
            <a:r>
              <a:rPr lang="ru-RU" sz="1100"/>
              <a:t/>
            </a:r>
            <a:br>
              <a:rPr lang="ru-RU" sz="1100"/>
            </a:br>
            <a:r>
              <a:rPr lang="ru-RU" sz="1100"/>
              <a:t>Хвост поджал - не отстает - </a:t>
            </a:r>
            <a:br>
              <a:rPr lang="ru-RU" sz="1100"/>
            </a:br>
            <a:r>
              <a:rPr lang="ru-RU" sz="1100"/>
              <a:t/>
            </a:r>
            <a:br>
              <a:rPr lang="ru-RU" sz="1100"/>
            </a:br>
            <a:r>
              <a:rPr lang="ru-RU" sz="1100"/>
              <a:t>Пес холодный - пес безродный... </a:t>
            </a:r>
            <a:br>
              <a:rPr lang="ru-RU" sz="1100"/>
            </a:br>
            <a:r>
              <a:rPr lang="ru-RU" sz="1100"/>
              <a:t/>
            </a:r>
            <a:br>
              <a:rPr lang="ru-RU" sz="1100"/>
            </a:br>
            <a:r>
              <a:rPr lang="ru-RU" sz="1100"/>
              <a:t>- Эй, откликнись, кто идет? </a:t>
            </a:r>
            <a:r>
              <a:rPr lang="ru-RU"/>
              <a:t/>
            </a:r>
            <a:br>
              <a:rPr lang="ru-RU"/>
            </a:br>
            <a:r>
              <a:rPr lang="ru-RU"/>
              <a:t/>
            </a:r>
            <a:br>
              <a:rPr lang="ru-RU"/>
            </a:br>
            <a:endParaRPr lang="ru-RU"/>
          </a:p>
        </p:txBody>
      </p:sp>
      <p:sp>
        <p:nvSpPr>
          <p:cNvPr id="57347" name="Прямоугольник 8"/>
          <p:cNvSpPr>
            <a:spLocks noChangeArrowheads="1"/>
          </p:cNvSpPr>
          <p:nvPr/>
        </p:nvSpPr>
        <p:spPr bwMode="auto">
          <a:xfrm>
            <a:off x="3429000" y="142875"/>
            <a:ext cx="5572125" cy="6356350"/>
          </a:xfrm>
          <a:prstGeom prst="rect">
            <a:avLst/>
          </a:prstGeom>
          <a:noFill/>
          <a:ln w="9525">
            <a:noFill/>
            <a:miter lim="800000"/>
            <a:headEnd/>
            <a:tailEnd/>
          </a:ln>
        </p:spPr>
        <p:txBody>
          <a:bodyPr>
            <a:spAutoFit/>
          </a:bodyPr>
          <a:lstStyle/>
          <a:p>
            <a:r>
              <a:rPr lang="ru-RU" sz="1100"/>
              <a:t>- Кто там машет красным флагом? </a:t>
            </a:r>
            <a:br>
              <a:rPr lang="ru-RU" sz="1100"/>
            </a:br>
            <a:r>
              <a:rPr lang="ru-RU" sz="1100"/>
              <a:t/>
            </a:r>
            <a:br>
              <a:rPr lang="ru-RU" sz="1100"/>
            </a:br>
            <a:r>
              <a:rPr lang="ru-RU" sz="1100"/>
              <a:t>- Приглядись-ка, эка тьма! </a:t>
            </a:r>
            <a:br>
              <a:rPr lang="ru-RU" sz="1100"/>
            </a:br>
            <a:r>
              <a:rPr lang="ru-RU" sz="1100"/>
              <a:t/>
            </a:r>
            <a:br>
              <a:rPr lang="ru-RU" sz="1100"/>
            </a:br>
            <a:r>
              <a:rPr lang="ru-RU" sz="1100"/>
              <a:t>- Кто там ходит беглым шагом, </a:t>
            </a:r>
            <a:br>
              <a:rPr lang="ru-RU" sz="1100"/>
            </a:br>
            <a:r>
              <a:rPr lang="ru-RU" sz="1100"/>
              <a:t/>
            </a:r>
            <a:br>
              <a:rPr lang="ru-RU" sz="1100"/>
            </a:br>
            <a:r>
              <a:rPr lang="ru-RU" sz="1100"/>
              <a:t>Хоронясь за все дома? </a:t>
            </a:r>
            <a:br>
              <a:rPr lang="ru-RU" sz="1100"/>
            </a:br>
            <a:r>
              <a:rPr lang="ru-RU" sz="1100"/>
              <a:t/>
            </a:r>
            <a:br>
              <a:rPr lang="ru-RU" sz="1100"/>
            </a:br>
            <a:r>
              <a:rPr lang="ru-RU" sz="1100"/>
              <a:t/>
            </a:r>
            <a:br>
              <a:rPr lang="ru-RU" sz="1100"/>
            </a:br>
            <a:r>
              <a:rPr lang="ru-RU" sz="1100"/>
              <a:t/>
            </a:r>
            <a:br>
              <a:rPr lang="ru-RU" sz="1100"/>
            </a:br>
            <a:r>
              <a:rPr lang="ru-RU" sz="1100"/>
              <a:t>- Всё равно, тебя добуду, </a:t>
            </a:r>
            <a:br>
              <a:rPr lang="ru-RU" sz="1100"/>
            </a:br>
            <a:r>
              <a:rPr lang="ru-RU" sz="1100"/>
              <a:t/>
            </a:r>
            <a:br>
              <a:rPr lang="ru-RU" sz="1100"/>
            </a:br>
            <a:r>
              <a:rPr lang="ru-RU" sz="1100"/>
              <a:t>Лучше сдайся мне живьем! </a:t>
            </a:r>
            <a:br>
              <a:rPr lang="ru-RU" sz="1100"/>
            </a:br>
            <a:r>
              <a:rPr lang="ru-RU" sz="1100"/>
              <a:t/>
            </a:r>
            <a:br>
              <a:rPr lang="ru-RU" sz="1100"/>
            </a:br>
            <a:r>
              <a:rPr lang="ru-RU" sz="1100"/>
              <a:t>- Эй, товарищ, будет худо, </a:t>
            </a:r>
            <a:br>
              <a:rPr lang="ru-RU" sz="1100"/>
            </a:br>
            <a:r>
              <a:rPr lang="ru-RU" sz="1100"/>
              <a:t/>
            </a:r>
            <a:br>
              <a:rPr lang="ru-RU" sz="1100"/>
            </a:br>
            <a:r>
              <a:rPr lang="ru-RU" sz="1100"/>
              <a:t>Выходи, стрелять начнем! </a:t>
            </a:r>
            <a:br>
              <a:rPr lang="ru-RU" sz="1100"/>
            </a:br>
            <a:r>
              <a:rPr lang="ru-RU" sz="1100"/>
              <a:t/>
            </a:r>
            <a:br>
              <a:rPr lang="ru-RU" sz="1100"/>
            </a:br>
            <a:r>
              <a:rPr lang="ru-RU" sz="1100"/>
              <a:t/>
            </a:r>
            <a:br>
              <a:rPr lang="ru-RU" sz="1100"/>
            </a:br>
            <a:r>
              <a:rPr lang="ru-RU" sz="1100"/>
              <a:t/>
            </a:r>
            <a:br>
              <a:rPr lang="ru-RU" sz="1100"/>
            </a:br>
            <a:r>
              <a:rPr lang="ru-RU" sz="1100"/>
              <a:t>Трах-тах-тах! - И только эхо </a:t>
            </a:r>
            <a:br>
              <a:rPr lang="ru-RU" sz="1100"/>
            </a:br>
            <a:r>
              <a:rPr lang="ru-RU" sz="1100"/>
              <a:t/>
            </a:r>
            <a:br>
              <a:rPr lang="ru-RU" sz="1100"/>
            </a:br>
            <a:r>
              <a:rPr lang="ru-RU" sz="1100"/>
              <a:t>Откликается в домах... </a:t>
            </a:r>
            <a:br>
              <a:rPr lang="ru-RU" sz="1100"/>
            </a:br>
            <a:r>
              <a:rPr lang="ru-RU" sz="1100"/>
              <a:t/>
            </a:r>
            <a:br>
              <a:rPr lang="ru-RU" sz="1100"/>
            </a:br>
            <a:r>
              <a:rPr lang="ru-RU" sz="1100"/>
              <a:t>Только вьюга долгим смехом </a:t>
            </a:r>
            <a:br>
              <a:rPr lang="ru-RU" sz="1100"/>
            </a:br>
            <a:r>
              <a:rPr lang="ru-RU" sz="1100"/>
              <a:t/>
            </a:r>
            <a:br>
              <a:rPr lang="ru-RU" sz="1100"/>
            </a:br>
            <a:r>
              <a:rPr lang="ru-RU" sz="1100"/>
              <a:t>Наливается в снегах... </a:t>
            </a:r>
            <a:br>
              <a:rPr lang="ru-RU" sz="1100"/>
            </a:br>
            <a:r>
              <a:rPr lang="ru-RU" sz="1100"/>
              <a:t/>
            </a:r>
            <a:br>
              <a:rPr lang="ru-RU" sz="1100"/>
            </a:br>
            <a:r>
              <a:rPr lang="ru-RU" sz="1100"/>
              <a:t/>
            </a:r>
            <a:br>
              <a:rPr lang="ru-RU" sz="1100"/>
            </a:br>
            <a:r>
              <a:rPr lang="ru-RU" sz="1100"/>
              <a:t/>
            </a:r>
            <a:br>
              <a:rPr lang="ru-RU" sz="1100"/>
            </a:br>
            <a:r>
              <a:rPr lang="ru-RU" sz="1100"/>
              <a:t>Трах-тах-тах! </a:t>
            </a:r>
            <a:br>
              <a:rPr lang="ru-RU" sz="1100"/>
            </a:br>
            <a:r>
              <a:rPr lang="ru-RU" sz="1100"/>
              <a:t/>
            </a:r>
            <a:br>
              <a:rPr lang="ru-RU" sz="1100"/>
            </a:br>
            <a:r>
              <a:rPr lang="ru-RU" sz="1100"/>
              <a:t>Трах-тах-тах... </a:t>
            </a:r>
            <a:br>
              <a:rPr lang="ru-RU" sz="1100"/>
            </a:br>
            <a:r>
              <a:rPr lang="ru-RU" sz="1100"/>
              <a:t/>
            </a:r>
            <a:br>
              <a:rPr lang="ru-RU" sz="1100"/>
            </a:br>
            <a:r>
              <a:rPr lang="ru-RU" sz="1100"/>
              <a:t/>
            </a:r>
            <a:br>
              <a:rPr lang="ru-RU" sz="1100"/>
            </a:br>
            <a:r>
              <a:rPr lang="ru-RU" sz="1100"/>
              <a:t/>
            </a:r>
            <a:br>
              <a:rPr lang="ru-RU" sz="1100"/>
            </a:br>
            <a:r>
              <a:rPr lang="ru-RU" sz="1100"/>
              <a:t> </a:t>
            </a:r>
          </a:p>
        </p:txBody>
      </p:sp>
      <p:sp>
        <p:nvSpPr>
          <p:cNvPr id="57348" name="Прямоугольник 9"/>
          <p:cNvSpPr>
            <a:spLocks noChangeArrowheads="1"/>
          </p:cNvSpPr>
          <p:nvPr/>
        </p:nvSpPr>
        <p:spPr bwMode="auto">
          <a:xfrm>
            <a:off x="6072188" y="142852"/>
            <a:ext cx="2643187" cy="6355586"/>
          </a:xfrm>
          <a:prstGeom prst="rect">
            <a:avLst/>
          </a:prstGeom>
          <a:noFill/>
          <a:ln w="9525">
            <a:noFill/>
            <a:miter lim="800000"/>
            <a:headEnd/>
            <a:tailEnd/>
          </a:ln>
        </p:spPr>
        <p:txBody>
          <a:bodyPr wrap="square">
            <a:spAutoFit/>
          </a:bodyPr>
          <a:lstStyle/>
          <a:p>
            <a:r>
              <a:rPr lang="ru-RU" sz="1100" dirty="0"/>
              <a:t>...Так идут державным шагом - </a:t>
            </a:r>
            <a:br>
              <a:rPr lang="ru-RU" sz="1100" dirty="0"/>
            </a:br>
            <a:r>
              <a:rPr lang="ru-RU" sz="1100" dirty="0"/>
              <a:t/>
            </a:r>
            <a:br>
              <a:rPr lang="ru-RU" sz="1100" dirty="0"/>
            </a:br>
            <a:r>
              <a:rPr lang="ru-RU" sz="1100" dirty="0"/>
              <a:t>Позади - голодный пес, </a:t>
            </a:r>
            <a:br>
              <a:rPr lang="ru-RU" sz="1100" dirty="0"/>
            </a:br>
            <a:r>
              <a:rPr lang="ru-RU" sz="1100" dirty="0"/>
              <a:t/>
            </a:r>
            <a:br>
              <a:rPr lang="ru-RU" sz="1100" dirty="0"/>
            </a:br>
            <a:r>
              <a:rPr lang="ru-RU" sz="1100" dirty="0"/>
              <a:t>Впереди - с кровавым флагом, </a:t>
            </a:r>
            <a:br>
              <a:rPr lang="ru-RU" sz="1100" dirty="0"/>
            </a:br>
            <a:r>
              <a:rPr lang="ru-RU" sz="1100" dirty="0"/>
              <a:t/>
            </a:r>
            <a:br>
              <a:rPr lang="ru-RU" sz="1100" dirty="0"/>
            </a:br>
            <a:r>
              <a:rPr lang="ru-RU" sz="1100" dirty="0"/>
              <a:t>И за вьюгой невидим, </a:t>
            </a:r>
            <a:br>
              <a:rPr lang="ru-RU" sz="1100" dirty="0"/>
            </a:br>
            <a:r>
              <a:rPr lang="ru-RU" sz="1100" dirty="0"/>
              <a:t/>
            </a:r>
            <a:br>
              <a:rPr lang="ru-RU" sz="1100" dirty="0"/>
            </a:br>
            <a:r>
              <a:rPr lang="ru-RU" sz="1100" dirty="0"/>
              <a:t>И от пули невредим, </a:t>
            </a:r>
            <a:br>
              <a:rPr lang="ru-RU" sz="1100" dirty="0"/>
            </a:br>
            <a:r>
              <a:rPr lang="ru-RU" sz="1100" dirty="0"/>
              <a:t/>
            </a:r>
            <a:br>
              <a:rPr lang="ru-RU" sz="1100" dirty="0"/>
            </a:br>
            <a:r>
              <a:rPr lang="ru-RU" sz="1100" dirty="0"/>
              <a:t>Нежной поступью </a:t>
            </a:r>
            <a:r>
              <a:rPr lang="ru-RU" sz="1100" dirty="0" err="1"/>
              <a:t>надвьюжной</a:t>
            </a:r>
            <a:r>
              <a:rPr lang="ru-RU" sz="1100" dirty="0"/>
              <a:t>, </a:t>
            </a:r>
            <a:br>
              <a:rPr lang="ru-RU" sz="1100" dirty="0"/>
            </a:br>
            <a:r>
              <a:rPr lang="ru-RU" sz="1100" dirty="0"/>
              <a:t/>
            </a:r>
            <a:br>
              <a:rPr lang="ru-RU" sz="1100" dirty="0"/>
            </a:br>
            <a:r>
              <a:rPr lang="ru-RU" sz="1100" dirty="0"/>
              <a:t>Снежной россыпью жемчужной, </a:t>
            </a:r>
            <a:br>
              <a:rPr lang="ru-RU" sz="1100" dirty="0"/>
            </a:br>
            <a:r>
              <a:rPr lang="ru-RU" sz="1100" dirty="0" smtClean="0"/>
              <a:t> Так идут державным шагом - </a:t>
            </a:r>
            <a:br>
              <a:rPr lang="ru-RU" sz="1100" dirty="0" smtClean="0"/>
            </a:br>
            <a:r>
              <a:rPr lang="ru-RU" sz="1100" dirty="0" smtClean="0"/>
              <a:t/>
            </a:r>
            <a:br>
              <a:rPr lang="ru-RU" sz="1100" dirty="0" smtClean="0"/>
            </a:br>
            <a:r>
              <a:rPr lang="ru-RU" sz="1100" dirty="0" smtClean="0"/>
              <a:t>Позади - голодный пес, </a:t>
            </a:r>
            <a:br>
              <a:rPr lang="ru-RU" sz="1100" dirty="0" smtClean="0"/>
            </a:br>
            <a:r>
              <a:rPr lang="ru-RU" sz="1100" dirty="0" smtClean="0"/>
              <a:t/>
            </a:r>
            <a:br>
              <a:rPr lang="ru-RU" sz="1100" dirty="0" smtClean="0"/>
            </a:br>
            <a:r>
              <a:rPr lang="ru-RU" sz="1100" dirty="0" smtClean="0"/>
              <a:t>Впереди - с кровавым флагом, </a:t>
            </a:r>
            <a:br>
              <a:rPr lang="ru-RU" sz="1100" dirty="0" smtClean="0"/>
            </a:br>
            <a:r>
              <a:rPr lang="ru-RU" sz="1100" dirty="0" smtClean="0"/>
              <a:t/>
            </a:r>
            <a:br>
              <a:rPr lang="ru-RU" sz="1100" dirty="0" smtClean="0"/>
            </a:br>
            <a:r>
              <a:rPr lang="ru-RU" sz="1100" dirty="0" smtClean="0"/>
              <a:t>И за вьюгой невидим, </a:t>
            </a:r>
            <a:br>
              <a:rPr lang="ru-RU" sz="1100" dirty="0" smtClean="0"/>
            </a:br>
            <a:r>
              <a:rPr lang="ru-RU" sz="1100" dirty="0" smtClean="0"/>
              <a:t/>
            </a:r>
            <a:br>
              <a:rPr lang="ru-RU" sz="1100" dirty="0" smtClean="0"/>
            </a:br>
            <a:r>
              <a:rPr lang="ru-RU" sz="1100" dirty="0" smtClean="0"/>
              <a:t>И от пули невредим, </a:t>
            </a:r>
            <a:br>
              <a:rPr lang="ru-RU" sz="1100" dirty="0" smtClean="0"/>
            </a:br>
            <a:r>
              <a:rPr lang="ru-RU" sz="1100" dirty="0" smtClean="0"/>
              <a:t/>
            </a:r>
            <a:br>
              <a:rPr lang="ru-RU" sz="1100" dirty="0" smtClean="0"/>
            </a:br>
            <a:r>
              <a:rPr lang="ru-RU" sz="1100" dirty="0" smtClean="0"/>
              <a:t>Нежной поступью </a:t>
            </a:r>
            <a:r>
              <a:rPr lang="ru-RU" sz="1100" dirty="0" err="1" smtClean="0"/>
              <a:t>надвьюжной</a:t>
            </a:r>
            <a:r>
              <a:rPr lang="ru-RU" sz="1100" dirty="0" smtClean="0"/>
              <a:t>, </a:t>
            </a:r>
            <a:br>
              <a:rPr lang="ru-RU" sz="1100" dirty="0" smtClean="0"/>
            </a:br>
            <a:r>
              <a:rPr lang="ru-RU" sz="1100" dirty="0" smtClean="0"/>
              <a:t/>
            </a:r>
            <a:br>
              <a:rPr lang="ru-RU" sz="1100" dirty="0" smtClean="0"/>
            </a:br>
            <a:r>
              <a:rPr lang="ru-RU" sz="1100" dirty="0" smtClean="0"/>
              <a:t>Снежной россыпью жемчужной, </a:t>
            </a:r>
            <a:br>
              <a:rPr lang="ru-RU" sz="1100" dirty="0" smtClean="0"/>
            </a:br>
            <a:r>
              <a:rPr lang="ru-RU" sz="1100" dirty="0" smtClean="0"/>
              <a:t/>
            </a:r>
            <a:br>
              <a:rPr lang="ru-RU" sz="1100" dirty="0" smtClean="0"/>
            </a:br>
            <a:r>
              <a:rPr lang="ru-RU" sz="1100" dirty="0" smtClean="0"/>
              <a:t>В белом венчике из роз - </a:t>
            </a:r>
            <a:br>
              <a:rPr lang="ru-RU" sz="1100" dirty="0" smtClean="0"/>
            </a:br>
            <a:r>
              <a:rPr lang="ru-RU" sz="1100" dirty="0" smtClean="0"/>
              <a:t/>
            </a:r>
            <a:br>
              <a:rPr lang="ru-RU" sz="1100" dirty="0" smtClean="0"/>
            </a:br>
            <a:r>
              <a:rPr lang="ru-RU" sz="1100" dirty="0" smtClean="0"/>
              <a:t>Впереди - </a:t>
            </a:r>
            <a:r>
              <a:rPr lang="ru-RU" sz="1100" dirty="0" err="1" smtClean="0"/>
              <a:t>Исус</a:t>
            </a:r>
            <a:r>
              <a:rPr lang="ru-RU" sz="1100" dirty="0" smtClean="0"/>
              <a:t> Христос. </a:t>
            </a:r>
            <a:br>
              <a:rPr lang="ru-RU" sz="1100" dirty="0" smtClean="0"/>
            </a:br>
            <a:r>
              <a:rPr lang="ru-RU" sz="1100" dirty="0" smtClean="0"/>
              <a:t/>
            </a:r>
            <a:br>
              <a:rPr lang="ru-RU" sz="1100" dirty="0" smtClean="0"/>
            </a:br>
            <a:r>
              <a:rPr lang="ru-RU" sz="1100" dirty="0" smtClean="0"/>
              <a:t>                                        </a:t>
            </a:r>
            <a:r>
              <a:rPr lang="ru-RU" sz="1100" i="1" dirty="0" smtClean="0"/>
              <a:t>Январь 1918</a:t>
            </a:r>
            <a:r>
              <a:rPr lang="ru-RU" sz="1100" dirty="0" smtClean="0"/>
              <a:t> </a:t>
            </a:r>
            <a:r>
              <a:rPr lang="ru-RU" sz="1100" dirty="0"/>
              <a:t/>
            </a:r>
            <a:br>
              <a:rPr lang="ru-RU" sz="1100" dirty="0"/>
            </a:br>
            <a:r>
              <a:rPr lang="ru-RU" sz="1100" dirty="0"/>
              <a:t>В белом венчике из роз - </a:t>
            </a:r>
            <a:br>
              <a:rPr lang="ru-RU" sz="1100" dirty="0"/>
            </a:br>
            <a:r>
              <a:rPr lang="ru-RU" sz="1100" dirty="0"/>
              <a:t/>
            </a:r>
            <a:br>
              <a:rPr lang="ru-RU" sz="1100" dirty="0"/>
            </a:br>
            <a:r>
              <a:rPr lang="ru-RU" sz="1100" dirty="0"/>
              <a:t>Впереди - </a:t>
            </a:r>
            <a:r>
              <a:rPr lang="ru-RU" sz="1100" dirty="0" err="1"/>
              <a:t>Исус</a:t>
            </a:r>
            <a:r>
              <a:rPr lang="ru-RU" sz="1100" dirty="0"/>
              <a:t> Христос. </a:t>
            </a:r>
            <a:r>
              <a:rPr lang="ru-RU" sz="1100" dirty="0">
                <a:solidFill>
                  <a:srgbClr val="FFFFFF"/>
                </a:solidFill>
              </a:rPr>
              <a:t/>
            </a:r>
            <a:br>
              <a:rPr lang="ru-RU" sz="1100" dirty="0">
                <a:solidFill>
                  <a:srgbClr val="FFFFFF"/>
                </a:solidFill>
              </a:rPr>
            </a:br>
            <a:r>
              <a:rPr lang="ru-RU" sz="1100" dirty="0">
                <a:solidFill>
                  <a:srgbClr val="FFFFFF"/>
                </a:solidFill>
              </a:rPr>
              <a:t/>
            </a:r>
            <a:br>
              <a:rPr lang="ru-RU" sz="1100" dirty="0">
                <a:solidFill>
                  <a:srgbClr val="FFFFFF"/>
                </a:solidFill>
              </a:rPr>
            </a:br>
            <a:r>
              <a:rPr lang="ru-RU" sz="1100" dirty="0">
                <a:solidFill>
                  <a:srgbClr val="FFFFFF"/>
                </a:solidFill>
              </a:rPr>
              <a:t>                                        </a:t>
            </a:r>
            <a:r>
              <a:rPr lang="ru-RU" sz="1100" i="1" dirty="0">
                <a:solidFill>
                  <a:srgbClr val="FFFFFF"/>
                </a:solidFill>
              </a:rPr>
              <a:t>Январь 1918</a:t>
            </a:r>
            <a:r>
              <a:rPr lang="ru-RU" sz="1100" dirty="0">
                <a:solidFill>
                  <a:srgbClr val="FFFFFF"/>
                </a:solidFill>
              </a:rPr>
              <a:t> </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Прямоугольник 1"/>
          <p:cNvSpPr>
            <a:spLocks noChangeArrowheads="1"/>
          </p:cNvSpPr>
          <p:nvPr/>
        </p:nvSpPr>
        <p:spPr bwMode="auto">
          <a:xfrm>
            <a:off x="357188" y="285750"/>
            <a:ext cx="7643812" cy="6299200"/>
          </a:xfrm>
          <a:prstGeom prst="rect">
            <a:avLst/>
          </a:prstGeom>
          <a:noFill/>
          <a:ln w="9525">
            <a:noFill/>
            <a:miter lim="800000"/>
            <a:headEnd/>
            <a:tailEnd/>
          </a:ln>
        </p:spPr>
        <p:txBody>
          <a:bodyPr>
            <a:spAutoFit/>
          </a:bodyPr>
          <a:lstStyle/>
          <a:p>
            <a:r>
              <a:rPr lang="ru-RU" sz="2400" b="1"/>
              <a:t>Революция 1917 года стала началом нового, противоречивого и, в то же время, поразительно яркого этапа в жизни и творчестве поэта.</a:t>
            </a:r>
          </a:p>
          <a:p>
            <a:r>
              <a:rPr lang="ru-RU" sz="2400" b="1"/>
              <a:t>Блок воспринял революцию как разрушительный пожар, который должен был принести за собой желанное обновление.</a:t>
            </a:r>
          </a:p>
          <a:p>
            <a:r>
              <a:rPr lang="ru-RU" sz="2400" b="1"/>
              <a:t>«Революция, как грозный вихрь, как снежный буран, всегда несёт новое и неожиданное; она жестоко обманывает многих; она легко калечит в своём водовороте достойного, она часто выносит на сушу невредимыми недостойных… России суждено пережить муки, унижения, разделения, но она выйдет из этих унижений новой и – по-новому великой»(Статья «Интеллигенция и революция»).</a:t>
            </a:r>
          </a:p>
          <a:p>
            <a:r>
              <a:rPr lang="ru-RU" sz="2400"/>
              <a:t>  </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Прямоугольник 3"/>
          <p:cNvSpPr>
            <a:spLocks noChangeArrowheads="1"/>
          </p:cNvSpPr>
          <p:nvPr/>
        </p:nvSpPr>
        <p:spPr bwMode="auto">
          <a:xfrm>
            <a:off x="285750" y="196850"/>
            <a:ext cx="6572250" cy="369888"/>
          </a:xfrm>
          <a:prstGeom prst="rect">
            <a:avLst/>
          </a:prstGeom>
          <a:noFill/>
          <a:ln w="9525">
            <a:noFill/>
            <a:miter lim="800000"/>
            <a:headEnd/>
            <a:tailEnd/>
          </a:ln>
        </p:spPr>
        <p:txBody>
          <a:bodyPr>
            <a:spAutoFit/>
          </a:bodyPr>
          <a:lstStyle/>
          <a:p>
            <a:r>
              <a:rPr lang="ru-RU"/>
              <a:t> </a:t>
            </a:r>
          </a:p>
        </p:txBody>
      </p:sp>
      <p:sp>
        <p:nvSpPr>
          <p:cNvPr id="58371" name="Прямоугольник 2"/>
          <p:cNvSpPr>
            <a:spLocks noChangeArrowheads="1"/>
          </p:cNvSpPr>
          <p:nvPr/>
        </p:nvSpPr>
        <p:spPr bwMode="auto">
          <a:xfrm>
            <a:off x="214313" y="214290"/>
            <a:ext cx="8786812" cy="6463308"/>
          </a:xfrm>
          <a:prstGeom prst="rect">
            <a:avLst/>
          </a:prstGeom>
          <a:noFill/>
          <a:ln w="9525">
            <a:noFill/>
            <a:miter lim="800000"/>
            <a:headEnd/>
            <a:tailEnd/>
          </a:ln>
        </p:spPr>
        <p:txBody>
          <a:bodyPr wrap="square">
            <a:spAutoFit/>
          </a:bodyPr>
          <a:lstStyle/>
          <a:p>
            <a:r>
              <a:rPr lang="ru-RU" dirty="0"/>
              <a:t>Не только своим содержанием, но и самой формой поэма одних восхитила, других возмутила. Ни одно литературное произведение того времени не вызвало столь бурного отклика в обществе - такой хулы и хвалы, таких восторгов и таких проклятий.</a:t>
            </a:r>
          </a:p>
          <a:p>
            <a:r>
              <a:rPr lang="ru-RU" dirty="0"/>
              <a:t>Для характеристики прогнившего старого мира с его буржуями, витиями, попами, барынями, проститутками и городовыми Блок нашел совершенно уникальный по силе вложенного в него презрения образ, невероятно смелый в своей новизне. Можно было в десятый или сотый раз изобразить старый мир чудовищем, Молохом, перемалывающим человеческие жизни, </a:t>
            </a:r>
            <a:r>
              <a:rPr lang="ru-RU" dirty="0" err="1"/>
              <a:t>апокалиптическим</a:t>
            </a:r>
            <a:r>
              <a:rPr lang="ru-RU" dirty="0"/>
              <a:t> Зверем, </a:t>
            </a:r>
            <a:r>
              <a:rPr lang="ru-RU" dirty="0" err="1"/>
              <a:t>стоголовой</a:t>
            </a:r>
            <a:r>
              <a:rPr lang="ru-RU" dirty="0"/>
              <a:t> Гидрой, еще каким-нибудь монстром. Блок сказал просто и убийственно: «паршивый пес» - жалкий, трусливый, «поджавший хвост».</a:t>
            </a:r>
          </a:p>
          <a:p>
            <a:r>
              <a:rPr lang="ru-RU" dirty="0"/>
              <a:t>Но Блоку было мало заклеймить и высмеять бесславно гибнущий старый мир. Он хотел показать также силу, сотворившую революцию.</a:t>
            </a:r>
          </a:p>
          <a:p>
            <a:r>
              <a:rPr lang="ru-RU" dirty="0"/>
              <a:t>Дело революционного почина и возмездия передано в «Двенадцати» в руки коллективного героя - парней из городских низов, из «рабочего народа», добровольно вступивших в Красную гвардию и готовых, в случае чего, «буйну голову сложить».</a:t>
            </a:r>
          </a:p>
          <a:p>
            <a:r>
              <a:rPr lang="ru-RU" dirty="0"/>
              <a:t>Это дети той народной стихии, о которой Блок думал всю жизнь как о могучей, необоримой силе, которая, вырвавшись на волю, учинит беспощадную, но праведную расправу над старым миром. Двенадцать охарактеризованы в поэме как бесшабашная «голытьба», готовая на разбой, поножовщину, всяческий разгул. Они не скупятся на безответственные выкрики: «Нынче будут грабежи!», «Выпью кровушку!» Но они же и твердят как клятву: «Товарищ, гляди в оба!», «Революционный держите шаг!», «Вперед, вперед, рабочий народ!»</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Прямоугольник 1"/>
          <p:cNvSpPr>
            <a:spLocks noChangeArrowheads="1"/>
          </p:cNvSpPr>
          <p:nvPr/>
        </p:nvSpPr>
        <p:spPr bwMode="auto">
          <a:xfrm>
            <a:off x="214313" y="714375"/>
            <a:ext cx="8643937" cy="5016758"/>
          </a:xfrm>
          <a:prstGeom prst="rect">
            <a:avLst/>
          </a:prstGeom>
          <a:noFill/>
          <a:ln w="9525">
            <a:noFill/>
            <a:miter lim="800000"/>
            <a:headEnd/>
            <a:tailEnd/>
          </a:ln>
        </p:spPr>
        <p:txBody>
          <a:bodyPr>
            <a:spAutoFit/>
          </a:bodyPr>
          <a:lstStyle/>
          <a:p>
            <a:r>
              <a:rPr lang="ru-RU" sz="1600" dirty="0"/>
              <a:t>В том-то и дело, что в душах двенадцати смешано то и другое - и глубоко засевшая забубённая удаль и только просыпающееся чувство революционного долга. Блок не погрешил против исторической правды: в Красную гвардию шел не только авангард рабочего класса, но и люди еще темные, одержимые слепой злобой к прежним хозяевам жизни, находившие оправдание любой жестокости. </a:t>
            </a:r>
          </a:p>
          <a:p>
            <a:r>
              <a:rPr lang="ru-RU" sz="1600" dirty="0"/>
              <a:t>Блок хотел сказать - не декларативно, а на языке искусства, в столкновении живых человеческих страстей, как вырвавшаяся из-под гнета «буйная воля» обретает путь и цель, превращается, говоря его же словами, в «волевую музыкальную волну». Борьба за великую цель поднимает слепо ожесточенных людей на высоту нравственного и исторического подвига.</a:t>
            </a:r>
          </a:p>
          <a:p>
            <a:r>
              <a:rPr lang="ru-RU" sz="1600" dirty="0"/>
              <a:t>От этой общей идейно-художественной концепции «Двенадцати» неотделима драматическая история любви и преступления Петрухи, который ненароком убивает свою былую подружку Катю, изменившую ему с преуспевающим и отколовшимся от двенадцати «буржуем» Ванькой. История эта занимает в поэме слишком много места (шесть песен из двенадцати), чтобы можно было счесть ее чем-то случайным и посторонним.</a:t>
            </a:r>
          </a:p>
          <a:p>
            <a:r>
              <a:rPr lang="ru-RU" sz="1600" dirty="0"/>
              <a:t>В замысле Блока все сцены, мотивы и образы поэмы составляют нерасторжимое единство. Общий смысл поэмы убеждает в том, что личная драма Петрухи - его яростная, безоглядная любовь к Кате, овеянная духом </a:t>
            </a:r>
            <a:r>
              <a:rPr lang="ru-RU" sz="1600" dirty="0" err="1"/>
              <a:t>блоковской</a:t>
            </a:r>
            <a:r>
              <a:rPr lang="ru-RU" sz="1600" dirty="0"/>
              <a:t> трагической лирики, как и бессмысленная гибель его неверной подруги, этой простой, страстной и доброй «русской девки» (так характеризует ее Блок) - есть то, чем старый мир, уже схваченный предсмертными конвульсиями, мстит людям, что вышли на борьбу с ним, но чьи души еще отравлены его ядом.</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Прямоугольник 1"/>
          <p:cNvSpPr>
            <a:spLocks noChangeArrowheads="1"/>
          </p:cNvSpPr>
          <p:nvPr/>
        </p:nvSpPr>
        <p:spPr bwMode="auto">
          <a:xfrm>
            <a:off x="214313" y="142852"/>
            <a:ext cx="8643937" cy="6463308"/>
          </a:xfrm>
          <a:prstGeom prst="rect">
            <a:avLst/>
          </a:prstGeom>
          <a:noFill/>
          <a:ln w="9525">
            <a:noFill/>
            <a:miter lim="800000"/>
            <a:headEnd/>
            <a:tailEnd/>
          </a:ln>
        </p:spPr>
        <p:txBody>
          <a:bodyPr wrap="square">
            <a:spAutoFit/>
          </a:bodyPr>
          <a:lstStyle/>
          <a:p>
            <a:r>
              <a:rPr lang="ru-RU" dirty="0"/>
              <a:t>Нечаянное убийство Кати и отчаянье Петрухи - глубокая психологическая драма, она вырастает на пути двенадцати как еще одна воздвигнутая старым миром преграда (или западня), которую нужно перешагнуть, отбросить.</a:t>
            </a:r>
          </a:p>
          <a:p>
            <a:r>
              <a:rPr lang="ru-RU" dirty="0"/>
              <a:t>Блок был убежден, что только революция способна создать условия и предпосылки для полного раскрепощения и духовно-нравственного возрождения человека. Но это дело будущего, более или менее отдаленного, а сейчас, в самый разгар борьбы за пересоздание жизни, остается в силе проблема соотношения личного и общего, и решается она, как понимал Блок, в том смысле, что личное должно уступить общему. Он утверждал, что человеку, которому выпало на долю быть свидетелем и участником таких грандиозных событий, нужно «как можно меньше помнить о личных слабостях и трагедиях».</a:t>
            </a:r>
          </a:p>
          <a:p>
            <a:r>
              <a:rPr lang="ru-RU" dirty="0"/>
              <a:t>Мысль о несоизмеримости «личных трагедий» с величием происходящего в мире и отозвалась в истории Петрухи. Поэт остро, болезненно чувствует драму Петрухи, сопереживает ее, но не ставит ее вровень с общим делом двенадцати.</a:t>
            </a:r>
          </a:p>
          <a:p>
            <a:r>
              <a:rPr lang="ru-RU" dirty="0"/>
              <a:t>Десятая и одиннадцатая песни - точка поворота в «Двенадцати». Здесь сюжет ломается: все личное, выдвинувшееся было на первый план, поглощается широкой, вольной и мощной музыкой революционного действия. В темпах и ритмах стремительного и </a:t>
            </a:r>
            <a:r>
              <a:rPr lang="ru-RU" dirty="0" err="1"/>
              <a:t>неостановимого</a:t>
            </a:r>
            <a:r>
              <a:rPr lang="ru-RU" dirty="0"/>
              <a:t> марша с нарастающей силой звучит тема несокрушимой силы восставшего народа, его «державного шага».</a:t>
            </a:r>
          </a:p>
          <a:p>
            <a:r>
              <a:rPr lang="ru-RU" dirty="0"/>
              <a:t>Много недоумений и споров вызвал в свое время символический образ Христа, который незримо и неведомо для красногвардейцев идет перед ними с красным флагом, как бы возглавляя их марш. Споры о </a:t>
            </a:r>
            <a:r>
              <a:rPr lang="ru-RU" dirty="0" err="1"/>
              <a:t>блоковском</a:t>
            </a:r>
            <a:r>
              <a:rPr lang="ru-RU" dirty="0"/>
              <a:t> Христе не утихают и доныне.</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Прямоугольник 1"/>
          <p:cNvSpPr>
            <a:spLocks noChangeArrowheads="1"/>
          </p:cNvSpPr>
          <p:nvPr/>
        </p:nvSpPr>
        <p:spPr bwMode="auto">
          <a:xfrm>
            <a:off x="214313" y="285750"/>
            <a:ext cx="8643937" cy="4616450"/>
          </a:xfrm>
          <a:prstGeom prst="rect">
            <a:avLst/>
          </a:prstGeom>
          <a:noFill/>
          <a:ln w="9525">
            <a:noFill/>
            <a:miter lim="800000"/>
            <a:headEnd/>
            <a:tailEnd/>
          </a:ln>
        </p:spPr>
        <p:txBody>
          <a:bodyPr>
            <a:spAutoFit/>
          </a:bodyPr>
          <a:lstStyle/>
          <a:p>
            <a:r>
              <a:rPr lang="ru-RU" sz="1400"/>
              <a:t>Тема революции в поэме «12»</a:t>
            </a:r>
          </a:p>
          <a:p>
            <a:r>
              <a:rPr lang="ru-RU" sz="1400"/>
              <a:t>«Революция, как грозовой вихрь, как снежный буран, всегда несет новое и неожиданное; она жестоко обманывает многих; она легко калечит в своем водовороте достойного; она часто выносит на сушу невредимым недостойных; но это не меняет ни общего направления потока, ни того грозного и оглушительного шума. Гул этот все равно о великом».</a:t>
            </a:r>
          </a:p>
          <a:p>
            <a:r>
              <a:rPr lang="ru-RU" sz="1400"/>
              <a:t>Из статьи Блока «Интеллигенция и революция»</a:t>
            </a:r>
          </a:p>
          <a:p>
            <a:r>
              <a:rPr lang="ru-RU" sz="1400"/>
              <a:t>Блок восторженно принял Октябрьскую революцию. Октябрьская революция открыла Блока как художника, вдохновила его на создание «12» - лучшего его произведения, закончив которое он обычно беспощадно строгий к себе, сказал: «Сегодня я - гений!»</a:t>
            </a:r>
          </a:p>
          <a:p>
            <a:r>
              <a:rPr lang="ru-RU" sz="1400"/>
              <a:t>В «12» Блок с громадным вдохновением и блистательным мастерством запечатлел открывавшийся ему в романтических пожарах и метелях образ освобожденной революцией Родины. Он понял и принял Октябрьскую революцию как стихийный, неудержимый «мировой пожар», в очистительном огне которого должен гореть без остатка весь старый мир.</a:t>
            </a:r>
          </a:p>
          <a:p>
            <a:r>
              <a:rPr lang="ru-RU" sz="1400"/>
              <a:t>Такое восприятие Октябрьской революции имело и сильные и слабые стороны. Поэт услышал в революции по преимуществу одну «музыку» - музыку разрушения. Беспощадно, «со святой злобой» он осудил и заклеймил в своей поэме этот прогнивший мир с его буржуями, барышнями, попами. Но разумное, организованное, созидательное начало социалистической революции не получило в «12» такого же полного и ясного художественного воплощения. В героях поэмы - красногвардейцах, беззаветно вышедших на штурм старого мира, пожалуй, больше от анархической «вольницы» (активно действовавшей в октябрьские дни), нежели от авангарда петроградского рабочего класса, который под руководством партии большевиков обеспечил победу революции.</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Прямоугольник 1"/>
          <p:cNvSpPr>
            <a:spLocks noChangeArrowheads="1"/>
          </p:cNvSpPr>
          <p:nvPr/>
        </p:nvSpPr>
        <p:spPr bwMode="auto">
          <a:xfrm>
            <a:off x="214313" y="214291"/>
            <a:ext cx="8643937" cy="6186309"/>
          </a:xfrm>
          <a:prstGeom prst="rect">
            <a:avLst/>
          </a:prstGeom>
          <a:noFill/>
          <a:ln w="9525">
            <a:noFill/>
            <a:miter lim="800000"/>
            <a:headEnd/>
            <a:tailEnd/>
          </a:ln>
        </p:spPr>
        <p:txBody>
          <a:bodyPr wrap="square">
            <a:spAutoFit/>
          </a:bodyPr>
          <a:lstStyle/>
          <a:p>
            <a:r>
              <a:rPr lang="ru-RU" dirty="0"/>
              <a:t>Ветер, вьюга, метель, снег - это образы, символизирующие стихию очистительной революционной бури, силу и мощь народного выступления.</a:t>
            </a:r>
          </a:p>
          <a:p>
            <a:r>
              <a:rPr lang="ru-RU" dirty="0"/>
              <a:t>В основе произведения - конфликт старого и нового. Их непримиримость подчеркнута резким контрастом «черного» и «белого».</a:t>
            </a:r>
          </a:p>
          <a:p>
            <a:r>
              <a:rPr lang="ru-RU" dirty="0"/>
              <a:t>Образ Христа Блок как бы поставил во главе своих красногвардейцев. Поэт исходил при этом из своих субъективных (и самому ему до конца ясных) представлений о раннем христианстве как «религии рабов», проникнутой бунтарскими настроениями и приведших к распаду старого, языческого мира. В этом Блок усматривал известное историческое сходство с крушением царской помещичье-буржуазной России.</a:t>
            </a:r>
          </a:p>
          <a:p>
            <a:r>
              <a:rPr lang="ru-RU" dirty="0"/>
              <a:t>Но отдельные недоговоренности и противоречия в «12» искупаются всецело проникающим это замечательное произведение высоким революционным пафосом, живым ощущением величия и всемирно-историческим значением Октября. «Вдаль идут державным шагом» - сказано в поэме о ее героях. Вдаль, то есть в далекое будущее, и именно державным шагом, то есть как новые хозяева жизни, строители молодой пролетарской державы. Это и есть главное и основное, что определяет смысл и историческое значение «12» как величественного памятника Октябрьской эпохи.</a:t>
            </a:r>
          </a:p>
          <a:p>
            <a:r>
              <a:rPr lang="ru-RU" dirty="0"/>
              <a:t>Поэма «12» сделала имя А. Блока поистине всенародно-известным. Строки ее перешли в плакаты, газетные столбцы, на знамена первых воинских частей Красной Армии.</a:t>
            </a:r>
          </a:p>
          <a:p>
            <a:r>
              <a:rPr lang="ru-RU" dirty="0"/>
              <a:t>«Всем телом, всем сердцем слушайте Революцию», - призывал поэт. Чистый и сильный голос Блока приветствовал революцию как новый день мира.</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p:cNvSpPr>
            <a:spLocks noChangeArrowheads="1"/>
          </p:cNvSpPr>
          <p:nvPr/>
        </p:nvSpPr>
        <p:spPr bwMode="auto">
          <a:xfrm>
            <a:off x="0" y="0"/>
            <a:ext cx="8869363" cy="6350"/>
          </a:xfrm>
          <a:prstGeom prst="rect">
            <a:avLst/>
          </a:prstGeom>
          <a:solidFill>
            <a:srgbClr val="000000"/>
          </a:solidFill>
          <a:ln w="9525">
            <a:solidFill>
              <a:schemeClr val="tx1"/>
            </a:solidFill>
            <a:miter lim="800000"/>
            <a:headEnd/>
            <a:tailEnd/>
          </a:ln>
        </p:spPr>
        <p:txBody>
          <a:bodyPr wrap="none" anchor="ctr">
            <a:spAutoFit/>
          </a:bodyPr>
          <a:lstStyle/>
          <a:p>
            <a:endParaRPr lang="ru-RU"/>
          </a:p>
        </p:txBody>
      </p:sp>
      <p:sp>
        <p:nvSpPr>
          <p:cNvPr id="64515" name="Rectangle 2"/>
          <p:cNvSpPr>
            <a:spLocks noChangeArrowheads="1"/>
          </p:cNvSpPr>
          <p:nvPr/>
        </p:nvSpPr>
        <p:spPr bwMode="auto">
          <a:xfrm>
            <a:off x="0" y="500063"/>
            <a:ext cx="9001125" cy="6124575"/>
          </a:xfrm>
          <a:prstGeom prst="rect">
            <a:avLst/>
          </a:prstGeom>
          <a:noFill/>
          <a:ln w="9525">
            <a:noFill/>
            <a:miter lim="800000"/>
            <a:headEnd/>
            <a:tailEnd/>
          </a:ln>
        </p:spPr>
        <p:txBody>
          <a:bodyPr anchor="ctr">
            <a:spAutoFit/>
          </a:bodyPr>
          <a:lstStyle/>
          <a:p>
            <a:r>
              <a:rPr lang="ru-RU" sz="1400" b="1">
                <a:latin typeface="Tahoma" pitchFamily="34" charset="0"/>
                <a:ea typeface="Times New Roman" pitchFamily="18" charset="0"/>
                <a:cs typeface="Tahoma" pitchFamily="34" charset="0"/>
              </a:rPr>
              <a:t>Творчество Александра Блока - целая поэтическая эпоха, эпоха недавнего прошлого. </a:t>
            </a:r>
            <a:r>
              <a:rPr lang="ru-RU" sz="1400" b="1">
                <a:ea typeface="Times New Roman" pitchFamily="18" charset="0"/>
                <a:cs typeface="Tahoma" pitchFamily="34" charset="0"/>
              </a:rPr>
              <a:t/>
            </a:r>
            <a:br>
              <a:rPr lang="ru-RU" sz="1400" b="1">
                <a:ea typeface="Times New Roman" pitchFamily="18" charset="0"/>
                <a:cs typeface="Tahoma" pitchFamily="34" charset="0"/>
              </a:rPr>
            </a:br>
            <a:r>
              <a:rPr lang="ru-RU" sz="1400" b="1">
                <a:latin typeface="Tahoma" pitchFamily="34" charset="0"/>
                <a:ea typeface="Times New Roman" pitchFamily="18" charset="0"/>
                <a:cs typeface="Tahoma" pitchFamily="34" charset="0"/>
              </a:rPr>
              <a:t>Славнейший мастер-символист Блок оказал огромное влияние на всю современную поэзию. </a:t>
            </a:r>
            <a:r>
              <a:rPr lang="ru-RU" sz="1600" b="1">
                <a:ea typeface="Times New Roman" pitchFamily="18" charset="0"/>
                <a:cs typeface="Tahoma" pitchFamily="34" charset="0"/>
              </a:rPr>
              <a:t/>
            </a:r>
            <a:br>
              <a:rPr lang="ru-RU" sz="1600" b="1">
                <a:ea typeface="Times New Roman" pitchFamily="18" charset="0"/>
                <a:cs typeface="Tahoma" pitchFamily="34" charset="0"/>
              </a:rPr>
            </a:br>
            <a:r>
              <a:rPr lang="ru-RU" sz="1400" b="1">
                <a:latin typeface="Tahoma" pitchFamily="34" charset="0"/>
                <a:ea typeface="Times New Roman" pitchFamily="18" charset="0"/>
                <a:cs typeface="Tahoma" pitchFamily="34" charset="0"/>
              </a:rPr>
              <a:t>Некоторые до сих пор не могут вырваться из его обвораживающих строк - взяв какое-нибудь блоковское слово, развивают его на целые страницы, строя на нем все свое поэтическое богатство. Другие преодолели его романтику раннего периода, объявили ей поэтическую войну и, очистив души от обломков символизма, прорывают фундаменты новых ритмов, громоздят камни новых образов, скрепляют строки новыми рифмами - кладут героический труд, созидающий поэзию будущего. Но и тем и другим одинаково любовно памятен Блок. </a:t>
            </a:r>
            <a:r>
              <a:rPr lang="ru-RU" sz="1400" b="1">
                <a:ea typeface="Times New Roman" pitchFamily="18" charset="0"/>
                <a:cs typeface="Tahoma" pitchFamily="34" charset="0"/>
              </a:rPr>
              <a:t/>
            </a:r>
            <a:br>
              <a:rPr lang="ru-RU" sz="1400" b="1">
                <a:ea typeface="Times New Roman" pitchFamily="18" charset="0"/>
                <a:cs typeface="Tahoma" pitchFamily="34" charset="0"/>
              </a:rPr>
            </a:br>
            <a:r>
              <a:rPr lang="ru-RU" sz="1400" b="1">
                <a:latin typeface="Tahoma" pitchFamily="34" charset="0"/>
                <a:ea typeface="Times New Roman" pitchFamily="18" charset="0"/>
                <a:cs typeface="Tahoma" pitchFamily="34" charset="0"/>
              </a:rPr>
              <a:t>Блок честно и восторженно подошел к нашей великой революции, но тонким, изящным словам символиста не под силу было выдержать и поднять ее тяжелые реальнейшие, грубейшие образы. В своей знаменитой, переведенной на многие языки поэме "Двенадцать" Блок надорвался. </a:t>
            </a:r>
            <a:r>
              <a:rPr lang="ru-RU" sz="1400" b="1">
                <a:ea typeface="Times New Roman" pitchFamily="18" charset="0"/>
                <a:cs typeface="Tahoma" pitchFamily="34" charset="0"/>
              </a:rPr>
              <a:t/>
            </a:r>
            <a:br>
              <a:rPr lang="ru-RU" sz="1400" b="1">
                <a:ea typeface="Times New Roman" pitchFamily="18" charset="0"/>
                <a:cs typeface="Tahoma" pitchFamily="34" charset="0"/>
              </a:rPr>
            </a:br>
            <a:r>
              <a:rPr lang="ru-RU" sz="1400" b="1">
                <a:latin typeface="Tahoma" pitchFamily="34" charset="0"/>
                <a:ea typeface="Times New Roman" pitchFamily="18" charset="0"/>
                <a:cs typeface="Tahoma" pitchFamily="34" charset="0"/>
              </a:rPr>
              <a:t>Помню, в первые дни революции проходил я мимо худой, согнутой солдатской фигуры, греющейся у разложенного перед Зимним костра. Меня окликнули. Это был Блок. Мы дошли до Детского подъезда. Спрашиваю: "Нравится?" - "Хорошо",- сказал Блок, а потом прибавил: "У меня в деревне библиотеку сожгли". </a:t>
            </a:r>
            <a:r>
              <a:rPr lang="ru-RU" sz="1400" b="1">
                <a:ea typeface="Times New Roman" pitchFamily="18" charset="0"/>
                <a:cs typeface="Tahoma" pitchFamily="34" charset="0"/>
              </a:rPr>
              <a:t/>
            </a:r>
            <a:br>
              <a:rPr lang="ru-RU" sz="1400" b="1">
                <a:ea typeface="Times New Roman" pitchFamily="18" charset="0"/>
                <a:cs typeface="Tahoma" pitchFamily="34" charset="0"/>
              </a:rPr>
            </a:br>
            <a:r>
              <a:rPr lang="ru-RU" sz="1400" b="1">
                <a:latin typeface="Tahoma" pitchFamily="34" charset="0"/>
                <a:ea typeface="Times New Roman" pitchFamily="18" charset="0"/>
                <a:cs typeface="Tahoma" pitchFamily="34" charset="0"/>
              </a:rPr>
              <a:t>Вот это "хорошо" и это "библиотеку сожгли" было два ощущения революции, фантастически связанные в его поэме "Двенадцать". Одни прочли в этой поэме сатиру на революцию, другие - славу ей. </a:t>
            </a:r>
            <a:r>
              <a:rPr lang="ru-RU" sz="1400" b="1">
                <a:ea typeface="Times New Roman" pitchFamily="18" charset="0"/>
                <a:cs typeface="Tahoma" pitchFamily="34" charset="0"/>
              </a:rPr>
              <a:t/>
            </a:r>
            <a:br>
              <a:rPr lang="ru-RU" sz="1400" b="1">
                <a:ea typeface="Times New Roman" pitchFamily="18" charset="0"/>
                <a:cs typeface="Tahoma" pitchFamily="34" charset="0"/>
              </a:rPr>
            </a:br>
            <a:r>
              <a:rPr lang="ru-RU" sz="1400" b="1">
                <a:latin typeface="Tahoma" pitchFamily="34" charset="0"/>
                <a:ea typeface="Times New Roman" pitchFamily="18" charset="0"/>
                <a:cs typeface="Tahoma" pitchFamily="34" charset="0"/>
              </a:rPr>
              <a:t>Поэмой зачитывались белые, забыв, что "хорошо", поэмой зачитывались красные, забыв проклятие тому, что "библиотека сгорела". Символисту надо было разобраться, какое из этих ощущений сильнее в нем. Славить ли это "хорошо" или стенать над пожарищем,- Блок в своей поэзии не выбрал. </a:t>
            </a:r>
            <a:r>
              <a:rPr lang="ru-RU" sz="1400" b="1">
                <a:ea typeface="Times New Roman" pitchFamily="18" charset="0"/>
                <a:cs typeface="Tahoma" pitchFamily="34" charset="0"/>
              </a:rPr>
              <a:t/>
            </a:r>
            <a:br>
              <a:rPr lang="ru-RU" sz="1400" b="1">
                <a:ea typeface="Times New Roman" pitchFamily="18" charset="0"/>
                <a:cs typeface="Tahoma" pitchFamily="34" charset="0"/>
              </a:rPr>
            </a:br>
            <a:r>
              <a:rPr lang="ru-RU" sz="1400" b="1">
                <a:latin typeface="Tahoma" pitchFamily="34" charset="0"/>
                <a:ea typeface="Times New Roman" pitchFamily="18" charset="0"/>
                <a:cs typeface="Tahoma" pitchFamily="34" charset="0"/>
              </a:rPr>
              <a:t>Я слушал его в мае этого года в Москве: в полупустом зале, молчавшем кладбищем, он тихо и грустно читал старые строки о цыганском пении, о любви, о прекрасной даме,- дальше дороги не было. Дальше смерть. И она пришла. </a:t>
            </a:r>
            <a:r>
              <a:rPr lang="ru-RU" sz="1400" b="1">
                <a:ea typeface="Times New Roman" pitchFamily="18" charset="0"/>
                <a:cs typeface="Tahoma" pitchFamily="34" charset="0"/>
              </a:rPr>
              <a:t/>
            </a:r>
            <a:br>
              <a:rPr lang="ru-RU" sz="1400" b="1">
                <a:ea typeface="Times New Roman" pitchFamily="18" charset="0"/>
                <a:cs typeface="Tahoma" pitchFamily="34" charset="0"/>
              </a:rPr>
            </a:br>
            <a:r>
              <a:rPr lang="ru-RU" sz="1400" b="1">
                <a:ea typeface="Times New Roman" pitchFamily="18" charset="0"/>
                <a:cs typeface="Tahoma" pitchFamily="34" charset="0"/>
              </a:rPr>
              <a:t/>
            </a:r>
            <a:br>
              <a:rPr lang="ru-RU" sz="1400" b="1">
                <a:ea typeface="Times New Roman" pitchFamily="18" charset="0"/>
                <a:cs typeface="Tahoma" pitchFamily="34" charset="0"/>
              </a:rPr>
            </a:br>
            <a:r>
              <a:rPr lang="ru-RU" sz="1400" b="1">
                <a:ea typeface="Times New Roman" pitchFamily="18" charset="0"/>
                <a:cs typeface="Tahoma" pitchFamily="34" charset="0"/>
              </a:rPr>
              <a:t>                                                                             </a:t>
            </a:r>
            <a:r>
              <a:rPr lang="ru-RU" sz="1400" b="1" i="1">
                <a:latin typeface="Tahoma" pitchFamily="34" charset="0"/>
                <a:ea typeface="Times New Roman" pitchFamily="18" charset="0"/>
                <a:cs typeface="Tahoma" pitchFamily="34" charset="0"/>
              </a:rPr>
              <a:t> В. Маяковский. Статья "Навек любовью ранен"</a:t>
            </a:r>
            <a:endParaRPr lang="ru-RU" sz="1400" b="1">
              <a:ea typeface="Times New Roman" pitchFamily="18" charset="0"/>
              <a:cs typeface="Tahoma" pitchFamily="34"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Прямоугольник 3"/>
          <p:cNvSpPr>
            <a:spLocks noChangeArrowheads="1"/>
          </p:cNvSpPr>
          <p:nvPr/>
        </p:nvSpPr>
        <p:spPr bwMode="auto">
          <a:xfrm>
            <a:off x="0" y="0"/>
            <a:ext cx="9144000" cy="615950"/>
          </a:xfrm>
          <a:prstGeom prst="rect">
            <a:avLst/>
          </a:prstGeom>
          <a:noFill/>
          <a:ln w="9525">
            <a:noFill/>
            <a:miter lim="800000"/>
            <a:headEnd/>
            <a:tailEnd/>
          </a:ln>
        </p:spPr>
        <p:txBody>
          <a:bodyPr>
            <a:spAutoFit/>
          </a:bodyPr>
          <a:lstStyle/>
          <a:p>
            <a:r>
              <a:rPr lang="ru-RU" sz="1600"/>
              <a:t> </a:t>
            </a:r>
            <a:r>
              <a:rPr lang="ru-RU"/>
              <a:t/>
            </a:r>
            <a:br>
              <a:rPr lang="ru-RU"/>
            </a:br>
            <a:endParaRPr lang="ru-RU"/>
          </a:p>
        </p:txBody>
      </p:sp>
      <p:sp>
        <p:nvSpPr>
          <p:cNvPr id="40963" name="Прямоугольник 2"/>
          <p:cNvSpPr>
            <a:spLocks noChangeArrowheads="1"/>
          </p:cNvSpPr>
          <p:nvPr/>
        </p:nvSpPr>
        <p:spPr bwMode="auto">
          <a:xfrm>
            <a:off x="142875" y="-4511675"/>
            <a:ext cx="8786813" cy="246062"/>
          </a:xfrm>
          <a:prstGeom prst="rect">
            <a:avLst/>
          </a:prstGeom>
          <a:noFill/>
          <a:ln w="9525">
            <a:noFill/>
            <a:miter lim="800000"/>
            <a:headEnd/>
            <a:tailEnd/>
          </a:ln>
        </p:spPr>
        <p:txBody>
          <a:bodyPr>
            <a:spAutoFit/>
          </a:bodyPr>
          <a:lstStyle/>
          <a:p>
            <a:r>
              <a:rPr lang="ru-RU" sz="1000"/>
              <a:t> </a:t>
            </a:r>
          </a:p>
        </p:txBody>
      </p:sp>
      <p:sp>
        <p:nvSpPr>
          <p:cNvPr id="40964" name="Прямоугольник 3"/>
          <p:cNvSpPr>
            <a:spLocks noChangeArrowheads="1"/>
          </p:cNvSpPr>
          <p:nvPr/>
        </p:nvSpPr>
        <p:spPr bwMode="auto">
          <a:xfrm>
            <a:off x="142875" y="214290"/>
            <a:ext cx="8858250" cy="5755422"/>
          </a:xfrm>
          <a:prstGeom prst="rect">
            <a:avLst/>
          </a:prstGeom>
          <a:noFill/>
          <a:ln w="9525">
            <a:noFill/>
            <a:miter lim="800000"/>
            <a:headEnd/>
            <a:tailEnd/>
          </a:ln>
        </p:spPr>
        <p:txBody>
          <a:bodyPr wrap="square">
            <a:spAutoFit/>
          </a:bodyPr>
          <a:lstStyle/>
          <a:p>
            <a:r>
              <a:rPr lang="ru-RU" sz="1600" dirty="0"/>
              <a:t>В январе 1918 года в едином, почти мгновенном порыве была создана великая, всемирно известная поэма «Двенадцать». Блок сам считал, что «Двенадцать» - лучшее из всего, что он написал, потому что, создавая поэму, он всецело жил современностью. Никогда еще душа поэта не была столь восприимчива к бурям и грозам истории. Недаром, закончив «Двенадцать», Блок, при всей присущей ему сдержанности и скромности, сказал: </a:t>
            </a:r>
            <a:r>
              <a:rPr lang="ru-RU" sz="1600" u="sng" dirty="0"/>
              <a:t>«Сегодня я - гений».</a:t>
            </a:r>
          </a:p>
          <a:p>
            <a:r>
              <a:rPr lang="ru-RU" sz="1600" dirty="0"/>
              <a:t>В «Двенадцати» во всей полноте и цельности воплощено </a:t>
            </a:r>
            <a:r>
              <a:rPr lang="ru-RU" sz="1600" dirty="0" err="1"/>
              <a:t>блоковское</a:t>
            </a:r>
            <a:r>
              <a:rPr lang="ru-RU" sz="1600" dirty="0"/>
              <a:t> восприятие Октябрьской революции. В поэме с удивительной отчетливостью и верностью запечатлено множество примет того неповторимого времени, когда она была написана. </a:t>
            </a:r>
            <a:r>
              <a:rPr lang="ru-RU" sz="1600" u="sng" dirty="0"/>
              <a:t>И вместе с тем она подсказывает широчайшие философско-исторические и морально-этические обобщения и выводы - о том, что произошло с Россией и что ждет русский народ, о новом понимании гуманизма и нравственности, о новом типе человеческой личности, рождающемся в горниле пролетарской революции.</a:t>
            </a:r>
          </a:p>
          <a:p>
            <a:r>
              <a:rPr lang="ru-RU" sz="1600" dirty="0"/>
              <a:t>Как всякое великое произведение искусства, «Двенадцать» ведет мысль и воображение читателя вширь и вглубь. </a:t>
            </a:r>
            <a:r>
              <a:rPr lang="ru-RU" sz="1600" i="1" dirty="0"/>
              <a:t>За сюжетом поэмы вырастает зарево «мирового пожара», за сценами </a:t>
            </a:r>
            <a:r>
              <a:rPr lang="ru-RU" sz="1600" i="1" dirty="0" err="1"/>
              <a:t>петроградской</a:t>
            </a:r>
            <a:r>
              <a:rPr lang="ru-RU" sz="1600" i="1" dirty="0"/>
              <a:t> улицы первой октябрьской зимы - вся Россия, сорвавшаяся с якорей, за двенадцатью красногвардейцами, идущими дозором по ночному городу,- весь народ, «державным шагом» двинувшийся к новой жизни.</a:t>
            </a:r>
          </a:p>
          <a:p>
            <a:r>
              <a:rPr lang="ru-RU" sz="1600" dirty="0"/>
              <a:t>«Двенадцать» - произведение резко новаторское. Здесь последовательно применен прием, основанный на эффекте контраста. Мелкое и жалкое совмещено с большим и величественным, грешное со святым, низменное с возвышенным, сатира с романтикой, гротеск с героикой, карикатурно очерченные тени старого мира с космическими вихрями, разухабистая частушка с торжественным маршем, «паршивый пес» с Иисусом Христом</a:t>
            </a:r>
            <a:r>
              <a:rPr lang="ru-RU" sz="1600" dirty="0">
                <a:solidFill>
                  <a:srgbClr val="FFFFFF"/>
                </a:solidFill>
              </a:rPr>
              <a:t>. Целостность поэмы - в нерасторжимом единстве этих пересекающихся планов. Ничего подобного в русской поэзии еще не бывало.</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сканирование0002"/>
          <p:cNvPicPr>
            <a:picLocks noChangeAspect="1" noChangeArrowheads="1"/>
          </p:cNvPicPr>
          <p:nvPr/>
        </p:nvPicPr>
        <p:blipFill>
          <a:blip r:embed="rId2"/>
          <a:srcRect/>
          <a:stretch>
            <a:fillRect/>
          </a:stretch>
        </p:blipFill>
        <p:spPr bwMode="auto">
          <a:xfrm>
            <a:off x="0" y="0"/>
            <a:ext cx="4214813" cy="6858000"/>
          </a:xfrm>
          <a:prstGeom prst="rect">
            <a:avLst/>
          </a:prstGeom>
          <a:noFill/>
          <a:ln w="9525">
            <a:noFill/>
            <a:miter lim="800000"/>
            <a:headEnd/>
            <a:tailEnd/>
          </a:ln>
        </p:spPr>
      </p:pic>
      <p:sp>
        <p:nvSpPr>
          <p:cNvPr id="41987" name="Прямоугольник 2"/>
          <p:cNvSpPr>
            <a:spLocks noChangeArrowheads="1"/>
          </p:cNvSpPr>
          <p:nvPr/>
        </p:nvSpPr>
        <p:spPr bwMode="auto">
          <a:xfrm>
            <a:off x="4357688" y="714375"/>
            <a:ext cx="2143125" cy="4894263"/>
          </a:xfrm>
          <a:prstGeom prst="rect">
            <a:avLst/>
          </a:prstGeom>
          <a:noFill/>
          <a:ln w="9525">
            <a:noFill/>
            <a:miter lim="800000"/>
            <a:headEnd/>
            <a:tailEnd/>
          </a:ln>
        </p:spPr>
        <p:txBody>
          <a:bodyPr>
            <a:spAutoFit/>
          </a:bodyPr>
          <a:lstStyle/>
          <a:p>
            <a:r>
              <a:rPr lang="ru-RU" sz="1200" b="1" dirty="0"/>
              <a:t>1</a:t>
            </a:r>
            <a:r>
              <a:rPr lang="ru-RU" sz="1200" dirty="0"/>
              <a:t> </a:t>
            </a:r>
            <a:br>
              <a:rPr lang="ru-RU" sz="1200" dirty="0"/>
            </a:br>
            <a:r>
              <a:rPr lang="ru-RU" sz="1200" dirty="0"/>
              <a:t/>
            </a:r>
            <a:br>
              <a:rPr lang="ru-RU" sz="1200" dirty="0"/>
            </a:br>
            <a:r>
              <a:rPr lang="ru-RU" sz="1200" dirty="0"/>
              <a:t>Черный вечер. </a:t>
            </a:r>
            <a:br>
              <a:rPr lang="ru-RU" sz="1200" dirty="0"/>
            </a:br>
            <a:r>
              <a:rPr lang="ru-RU" sz="1200" dirty="0"/>
              <a:t/>
            </a:r>
            <a:br>
              <a:rPr lang="ru-RU" sz="1200" dirty="0"/>
            </a:br>
            <a:r>
              <a:rPr lang="ru-RU" sz="1200" dirty="0"/>
              <a:t>Белый снег. </a:t>
            </a:r>
            <a:br>
              <a:rPr lang="ru-RU" sz="1200" dirty="0"/>
            </a:br>
            <a:r>
              <a:rPr lang="ru-RU" sz="1200" dirty="0"/>
              <a:t/>
            </a:r>
            <a:br>
              <a:rPr lang="ru-RU" sz="1200" dirty="0"/>
            </a:br>
            <a:r>
              <a:rPr lang="ru-RU" sz="1200" dirty="0"/>
              <a:t>Ветер, ветер! </a:t>
            </a:r>
            <a:br>
              <a:rPr lang="ru-RU" sz="1200" dirty="0"/>
            </a:br>
            <a:r>
              <a:rPr lang="ru-RU" sz="1200" dirty="0"/>
              <a:t/>
            </a:r>
            <a:br>
              <a:rPr lang="ru-RU" sz="1200" dirty="0"/>
            </a:br>
            <a:r>
              <a:rPr lang="ru-RU" sz="1200" dirty="0"/>
              <a:t>На ногах не стоит человек. </a:t>
            </a:r>
            <a:br>
              <a:rPr lang="ru-RU" sz="1200" dirty="0"/>
            </a:br>
            <a:r>
              <a:rPr lang="ru-RU" sz="1200" dirty="0"/>
              <a:t/>
            </a:r>
            <a:br>
              <a:rPr lang="ru-RU" sz="1200" dirty="0"/>
            </a:br>
            <a:r>
              <a:rPr lang="ru-RU" sz="1200" dirty="0"/>
              <a:t>Ветер, ветер - </a:t>
            </a:r>
            <a:br>
              <a:rPr lang="ru-RU" sz="1200" dirty="0"/>
            </a:br>
            <a:r>
              <a:rPr lang="ru-RU" sz="1200" dirty="0"/>
              <a:t/>
            </a:r>
            <a:br>
              <a:rPr lang="ru-RU" sz="1200" dirty="0"/>
            </a:br>
            <a:r>
              <a:rPr lang="ru-RU" sz="1200" dirty="0"/>
              <a:t>На всем божьем свете! </a:t>
            </a:r>
            <a:br>
              <a:rPr lang="ru-RU" sz="1200" dirty="0"/>
            </a:br>
            <a:r>
              <a:rPr lang="ru-RU" sz="1200" dirty="0"/>
              <a:t/>
            </a:r>
            <a:br>
              <a:rPr lang="ru-RU" sz="1200" dirty="0"/>
            </a:br>
            <a:r>
              <a:rPr lang="ru-RU" sz="1200" dirty="0"/>
              <a:t>Завивает ветер </a:t>
            </a:r>
            <a:br>
              <a:rPr lang="ru-RU" sz="1200" dirty="0"/>
            </a:br>
            <a:r>
              <a:rPr lang="ru-RU" sz="1200" dirty="0"/>
              <a:t/>
            </a:r>
            <a:br>
              <a:rPr lang="ru-RU" sz="1200" dirty="0"/>
            </a:br>
            <a:r>
              <a:rPr lang="ru-RU" sz="1200" dirty="0"/>
              <a:t>Белый снежок, </a:t>
            </a:r>
            <a:br>
              <a:rPr lang="ru-RU" sz="1200" dirty="0"/>
            </a:br>
            <a:r>
              <a:rPr lang="ru-RU" sz="1200" dirty="0"/>
              <a:t/>
            </a:r>
            <a:br>
              <a:rPr lang="ru-RU" sz="1200" dirty="0"/>
            </a:br>
            <a:r>
              <a:rPr lang="ru-RU" sz="1200" dirty="0"/>
              <a:t>Под снежком - ледок. </a:t>
            </a:r>
            <a:br>
              <a:rPr lang="ru-RU" sz="1200" dirty="0"/>
            </a:br>
            <a:r>
              <a:rPr lang="ru-RU" sz="1200" dirty="0"/>
              <a:t/>
            </a:r>
            <a:br>
              <a:rPr lang="ru-RU" sz="1200" dirty="0"/>
            </a:br>
            <a:r>
              <a:rPr lang="ru-RU" sz="1200" dirty="0"/>
              <a:t>Скользко, тяжко, </a:t>
            </a:r>
            <a:br>
              <a:rPr lang="ru-RU" sz="1200" dirty="0"/>
            </a:br>
            <a:r>
              <a:rPr lang="ru-RU" sz="1200" dirty="0"/>
              <a:t/>
            </a:r>
            <a:br>
              <a:rPr lang="ru-RU" sz="1200" dirty="0"/>
            </a:br>
            <a:r>
              <a:rPr lang="ru-RU" sz="1200" dirty="0"/>
              <a:t>Всякий ходок </a:t>
            </a:r>
            <a:br>
              <a:rPr lang="ru-RU" sz="1200" dirty="0"/>
            </a:br>
            <a:r>
              <a:rPr lang="ru-RU" sz="1200" dirty="0"/>
              <a:t/>
            </a:r>
            <a:br>
              <a:rPr lang="ru-RU" sz="1200" dirty="0"/>
            </a:br>
            <a:r>
              <a:rPr lang="ru-RU" sz="1200" dirty="0"/>
              <a:t>Скользит - ах, бедняжка!</a:t>
            </a:r>
          </a:p>
        </p:txBody>
      </p:sp>
      <p:sp>
        <p:nvSpPr>
          <p:cNvPr id="41988" name="Прямоугольник 3"/>
          <p:cNvSpPr>
            <a:spLocks noChangeArrowheads="1"/>
          </p:cNvSpPr>
          <p:nvPr/>
        </p:nvSpPr>
        <p:spPr bwMode="auto">
          <a:xfrm>
            <a:off x="6786563" y="214313"/>
            <a:ext cx="2000250" cy="6556375"/>
          </a:xfrm>
          <a:prstGeom prst="rect">
            <a:avLst/>
          </a:prstGeom>
          <a:noFill/>
          <a:ln w="9525">
            <a:noFill/>
            <a:miter lim="800000"/>
            <a:headEnd/>
            <a:tailEnd/>
          </a:ln>
        </p:spPr>
        <p:txBody>
          <a:bodyPr>
            <a:spAutoFit/>
          </a:bodyPr>
          <a:lstStyle/>
          <a:p>
            <a:r>
              <a:rPr lang="ru-RU" sz="1200" dirty="0">
                <a:solidFill>
                  <a:srgbClr val="FFFFFF"/>
                </a:solidFill>
              </a:rPr>
              <a:t>От здания к зданию </a:t>
            </a:r>
            <a:br>
              <a:rPr lang="ru-RU" sz="1200" dirty="0">
                <a:solidFill>
                  <a:srgbClr val="FFFFFF"/>
                </a:solidFill>
              </a:rPr>
            </a:br>
            <a:r>
              <a:rPr lang="ru-RU" sz="1200" dirty="0">
                <a:solidFill>
                  <a:srgbClr val="FFFFFF"/>
                </a:solidFill>
              </a:rPr>
              <a:t/>
            </a:r>
            <a:br>
              <a:rPr lang="ru-RU" sz="1200" dirty="0">
                <a:solidFill>
                  <a:srgbClr val="FFFFFF"/>
                </a:solidFill>
              </a:rPr>
            </a:br>
            <a:r>
              <a:rPr lang="ru-RU" sz="1200" dirty="0">
                <a:solidFill>
                  <a:srgbClr val="FFFFFF"/>
                </a:solidFill>
              </a:rPr>
              <a:t>Протянут канат. </a:t>
            </a:r>
            <a:br>
              <a:rPr lang="ru-RU" sz="1200" dirty="0">
                <a:solidFill>
                  <a:srgbClr val="FFFFFF"/>
                </a:solidFill>
              </a:rPr>
            </a:br>
            <a:r>
              <a:rPr lang="ru-RU" sz="1200" dirty="0">
                <a:solidFill>
                  <a:srgbClr val="FFFFFF"/>
                </a:solidFill>
              </a:rPr>
              <a:t/>
            </a:r>
            <a:br>
              <a:rPr lang="ru-RU" sz="1200" dirty="0">
                <a:solidFill>
                  <a:srgbClr val="FFFFFF"/>
                </a:solidFill>
              </a:rPr>
            </a:br>
            <a:r>
              <a:rPr lang="ru-RU" sz="1200" dirty="0">
                <a:solidFill>
                  <a:srgbClr val="FFFFFF"/>
                </a:solidFill>
              </a:rPr>
              <a:t>На канате - плакат: </a:t>
            </a:r>
            <a:br>
              <a:rPr lang="ru-RU" sz="1200" dirty="0">
                <a:solidFill>
                  <a:srgbClr val="FFFFFF"/>
                </a:solidFill>
              </a:rPr>
            </a:br>
            <a:r>
              <a:rPr lang="ru-RU" sz="1200" dirty="0">
                <a:solidFill>
                  <a:srgbClr val="FFFFFF"/>
                </a:solidFill>
              </a:rPr>
              <a:t/>
            </a:r>
            <a:br>
              <a:rPr lang="ru-RU" sz="1200" dirty="0">
                <a:solidFill>
                  <a:srgbClr val="FFFFFF"/>
                </a:solidFill>
              </a:rPr>
            </a:br>
            <a:r>
              <a:rPr lang="ru-RU" sz="1200" dirty="0">
                <a:solidFill>
                  <a:srgbClr val="FFFFFF"/>
                </a:solidFill>
              </a:rPr>
              <a:t>"Вся власть Учредительному Собранию!" </a:t>
            </a:r>
            <a:br>
              <a:rPr lang="ru-RU" sz="1200" dirty="0">
                <a:solidFill>
                  <a:srgbClr val="FFFFFF"/>
                </a:solidFill>
              </a:rPr>
            </a:br>
            <a:r>
              <a:rPr lang="ru-RU" sz="1200" dirty="0">
                <a:solidFill>
                  <a:srgbClr val="FFFFFF"/>
                </a:solidFill>
              </a:rPr>
              <a:t/>
            </a:r>
            <a:br>
              <a:rPr lang="ru-RU" sz="1200" dirty="0">
                <a:solidFill>
                  <a:srgbClr val="FFFFFF"/>
                </a:solidFill>
              </a:rPr>
            </a:br>
            <a:r>
              <a:rPr lang="ru-RU" sz="1200" dirty="0">
                <a:solidFill>
                  <a:srgbClr val="FFFFFF"/>
                </a:solidFill>
              </a:rPr>
              <a:t>Старушка убивается - плачет, </a:t>
            </a:r>
            <a:br>
              <a:rPr lang="ru-RU" sz="1200" dirty="0">
                <a:solidFill>
                  <a:srgbClr val="FFFFFF"/>
                </a:solidFill>
              </a:rPr>
            </a:br>
            <a:r>
              <a:rPr lang="ru-RU" sz="1200" dirty="0">
                <a:solidFill>
                  <a:srgbClr val="FFFFFF"/>
                </a:solidFill>
              </a:rPr>
              <a:t/>
            </a:r>
            <a:br>
              <a:rPr lang="ru-RU" sz="1200" dirty="0">
                <a:solidFill>
                  <a:srgbClr val="FFFFFF"/>
                </a:solidFill>
              </a:rPr>
            </a:br>
            <a:r>
              <a:rPr lang="ru-RU" sz="1200" dirty="0">
                <a:solidFill>
                  <a:srgbClr val="FFFFFF"/>
                </a:solidFill>
              </a:rPr>
              <a:t>Никак не поймет, что значит, </a:t>
            </a:r>
            <a:br>
              <a:rPr lang="ru-RU" sz="1200" dirty="0">
                <a:solidFill>
                  <a:srgbClr val="FFFFFF"/>
                </a:solidFill>
              </a:rPr>
            </a:br>
            <a:r>
              <a:rPr lang="ru-RU" sz="1200" dirty="0">
                <a:solidFill>
                  <a:srgbClr val="FFFFFF"/>
                </a:solidFill>
              </a:rPr>
              <a:t/>
            </a:r>
            <a:br>
              <a:rPr lang="ru-RU" sz="1200" dirty="0">
                <a:solidFill>
                  <a:srgbClr val="FFFFFF"/>
                </a:solidFill>
              </a:rPr>
            </a:br>
            <a:r>
              <a:rPr lang="ru-RU" sz="1200" dirty="0">
                <a:solidFill>
                  <a:srgbClr val="FFFFFF"/>
                </a:solidFill>
              </a:rPr>
              <a:t>На что такой плакат, </a:t>
            </a:r>
            <a:br>
              <a:rPr lang="ru-RU" sz="1200" dirty="0">
                <a:solidFill>
                  <a:srgbClr val="FFFFFF"/>
                </a:solidFill>
              </a:rPr>
            </a:br>
            <a:r>
              <a:rPr lang="ru-RU" sz="1200" dirty="0">
                <a:solidFill>
                  <a:srgbClr val="FFFFFF"/>
                </a:solidFill>
              </a:rPr>
              <a:t/>
            </a:r>
            <a:br>
              <a:rPr lang="ru-RU" sz="1200" dirty="0">
                <a:solidFill>
                  <a:srgbClr val="FFFFFF"/>
                </a:solidFill>
              </a:rPr>
            </a:br>
            <a:r>
              <a:rPr lang="ru-RU" sz="1200" dirty="0">
                <a:solidFill>
                  <a:srgbClr val="FFFFFF"/>
                </a:solidFill>
              </a:rPr>
              <a:t>Такой огромный лоскут? </a:t>
            </a:r>
            <a:br>
              <a:rPr lang="ru-RU" sz="1200" dirty="0">
                <a:solidFill>
                  <a:srgbClr val="FFFFFF"/>
                </a:solidFill>
              </a:rPr>
            </a:br>
            <a:r>
              <a:rPr lang="ru-RU" sz="1200" dirty="0">
                <a:solidFill>
                  <a:srgbClr val="FFFFFF"/>
                </a:solidFill>
              </a:rPr>
              <a:t/>
            </a:r>
            <a:br>
              <a:rPr lang="ru-RU" sz="1200" dirty="0">
                <a:solidFill>
                  <a:srgbClr val="FFFFFF"/>
                </a:solidFill>
              </a:rPr>
            </a:br>
            <a:r>
              <a:rPr lang="ru-RU" sz="1200" dirty="0">
                <a:solidFill>
                  <a:srgbClr val="FFFFFF"/>
                </a:solidFill>
              </a:rPr>
              <a:t>Сколько бы вышло портянок для ребят, </a:t>
            </a:r>
            <a:br>
              <a:rPr lang="ru-RU" sz="1200" dirty="0">
                <a:solidFill>
                  <a:srgbClr val="FFFFFF"/>
                </a:solidFill>
              </a:rPr>
            </a:br>
            <a:r>
              <a:rPr lang="ru-RU" sz="1200" dirty="0">
                <a:solidFill>
                  <a:srgbClr val="FFFFFF"/>
                </a:solidFill>
              </a:rPr>
              <a:t/>
            </a:r>
            <a:br>
              <a:rPr lang="ru-RU" sz="1200" dirty="0">
                <a:solidFill>
                  <a:srgbClr val="FFFFFF"/>
                </a:solidFill>
              </a:rPr>
            </a:br>
            <a:r>
              <a:rPr lang="ru-RU" sz="1200" dirty="0">
                <a:solidFill>
                  <a:srgbClr val="FFFFFF"/>
                </a:solidFill>
              </a:rPr>
              <a:t>А всякий - раздет, разут... </a:t>
            </a:r>
            <a:br>
              <a:rPr lang="ru-RU" sz="1200" dirty="0">
                <a:solidFill>
                  <a:srgbClr val="FFFFFF"/>
                </a:solidFill>
              </a:rPr>
            </a:br>
            <a:r>
              <a:rPr lang="ru-RU" sz="1200" dirty="0">
                <a:solidFill>
                  <a:srgbClr val="FFFFFF"/>
                </a:solidFill>
              </a:rPr>
              <a:t/>
            </a:r>
            <a:br>
              <a:rPr lang="ru-RU" sz="1200" dirty="0">
                <a:solidFill>
                  <a:srgbClr val="FFFFFF"/>
                </a:solidFill>
              </a:rPr>
            </a:br>
            <a:r>
              <a:rPr lang="ru-RU" sz="1200" dirty="0">
                <a:solidFill>
                  <a:srgbClr val="FFFFFF"/>
                </a:solidFill>
              </a:rPr>
              <a:t>Старушка, как курица, </a:t>
            </a:r>
            <a:br>
              <a:rPr lang="ru-RU" sz="1200" dirty="0">
                <a:solidFill>
                  <a:srgbClr val="FFFFFF"/>
                </a:solidFill>
              </a:rPr>
            </a:br>
            <a:r>
              <a:rPr lang="ru-RU" sz="1200" dirty="0">
                <a:solidFill>
                  <a:srgbClr val="FFFFFF"/>
                </a:solidFill>
              </a:rPr>
              <a:t/>
            </a:r>
            <a:br>
              <a:rPr lang="ru-RU" sz="1200" dirty="0">
                <a:solidFill>
                  <a:srgbClr val="FFFFFF"/>
                </a:solidFill>
              </a:rPr>
            </a:br>
            <a:r>
              <a:rPr lang="ru-RU" sz="1200" dirty="0">
                <a:solidFill>
                  <a:srgbClr val="FFFFFF"/>
                </a:solidFill>
              </a:rPr>
              <a:t>Кой-как  </a:t>
            </a:r>
            <a:r>
              <a:rPr lang="ru-RU" sz="1200" dirty="0" err="1">
                <a:solidFill>
                  <a:srgbClr val="FFFFFF"/>
                </a:solidFill>
              </a:rPr>
              <a:t>перемотнулась</a:t>
            </a:r>
            <a:r>
              <a:rPr lang="ru-RU" sz="1200" dirty="0">
                <a:solidFill>
                  <a:srgbClr val="FFFFFF"/>
                </a:solidFill>
              </a:rPr>
              <a:t> через сугроб. </a:t>
            </a:r>
            <a:br>
              <a:rPr lang="ru-RU" sz="1200" dirty="0">
                <a:solidFill>
                  <a:srgbClr val="FFFFFF"/>
                </a:solidFill>
              </a:rPr>
            </a:br>
            <a:r>
              <a:rPr lang="ru-RU" sz="1200" dirty="0">
                <a:solidFill>
                  <a:srgbClr val="FFFFFF"/>
                </a:solidFill>
              </a:rPr>
              <a:t/>
            </a:r>
            <a:br>
              <a:rPr lang="ru-RU" sz="1200" dirty="0">
                <a:solidFill>
                  <a:srgbClr val="FFFFFF"/>
                </a:solidFill>
              </a:rPr>
            </a:br>
            <a:r>
              <a:rPr lang="ru-RU" sz="1200" dirty="0">
                <a:solidFill>
                  <a:srgbClr val="FFFFFF"/>
                </a:solidFill>
              </a:rPr>
              <a:t>- Ох, Матушка-Заступница! </a:t>
            </a:r>
            <a:br>
              <a:rPr lang="ru-RU" sz="1200" dirty="0">
                <a:solidFill>
                  <a:srgbClr val="FFFFFF"/>
                </a:solidFill>
              </a:rPr>
            </a:br>
            <a:r>
              <a:rPr lang="ru-RU" sz="1200" dirty="0">
                <a:solidFill>
                  <a:srgbClr val="FFFFFF"/>
                </a:solidFill>
              </a:rPr>
              <a:t/>
            </a:r>
            <a:br>
              <a:rPr lang="ru-RU" sz="1200" dirty="0">
                <a:solidFill>
                  <a:srgbClr val="FFFFFF"/>
                </a:solidFill>
              </a:rPr>
            </a:br>
            <a:r>
              <a:rPr lang="ru-RU" sz="1200" dirty="0">
                <a:solidFill>
                  <a:srgbClr val="FFFFFF"/>
                </a:solidFill>
              </a:rPr>
              <a:t>- Ох, большевики загонят в гроб!</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Прямоугольник 1"/>
          <p:cNvSpPr>
            <a:spLocks noChangeArrowheads="1"/>
          </p:cNvSpPr>
          <p:nvPr/>
        </p:nvSpPr>
        <p:spPr bwMode="auto">
          <a:xfrm>
            <a:off x="214313" y="214313"/>
            <a:ext cx="2143125" cy="5954712"/>
          </a:xfrm>
          <a:prstGeom prst="rect">
            <a:avLst/>
          </a:prstGeom>
          <a:noFill/>
          <a:ln w="9525">
            <a:noFill/>
            <a:miter lim="800000"/>
            <a:headEnd/>
            <a:tailEnd/>
          </a:ln>
        </p:spPr>
        <p:txBody>
          <a:bodyPr>
            <a:spAutoFit/>
          </a:bodyPr>
          <a:lstStyle/>
          <a:p>
            <a:r>
              <a:rPr lang="ru-RU" sz="1100" dirty="0"/>
              <a:t>Ветер</a:t>
            </a:r>
            <a:r>
              <a:rPr lang="ru-RU" dirty="0"/>
              <a:t> </a:t>
            </a:r>
            <a:r>
              <a:rPr lang="ru-RU" sz="1100" dirty="0"/>
              <a:t>хлесткий! </a:t>
            </a:r>
            <a:br>
              <a:rPr lang="ru-RU" sz="1100" dirty="0"/>
            </a:br>
            <a:r>
              <a:rPr lang="ru-RU" sz="1100" dirty="0"/>
              <a:t/>
            </a:r>
            <a:br>
              <a:rPr lang="ru-RU" sz="1100" dirty="0"/>
            </a:br>
            <a:r>
              <a:rPr lang="ru-RU" sz="1100" dirty="0"/>
              <a:t>Не отстает и мороз! </a:t>
            </a:r>
            <a:br>
              <a:rPr lang="ru-RU" sz="1100" dirty="0"/>
            </a:br>
            <a:r>
              <a:rPr lang="ru-RU" sz="1100" dirty="0"/>
              <a:t/>
            </a:r>
            <a:br>
              <a:rPr lang="ru-RU" sz="1100" dirty="0"/>
            </a:br>
            <a:r>
              <a:rPr lang="ru-RU" sz="1100" dirty="0"/>
              <a:t>И буржуй на перекрестке </a:t>
            </a:r>
            <a:br>
              <a:rPr lang="ru-RU" sz="1100" dirty="0"/>
            </a:br>
            <a:r>
              <a:rPr lang="ru-RU" sz="1100" dirty="0"/>
              <a:t/>
            </a:r>
            <a:br>
              <a:rPr lang="ru-RU" sz="1100" dirty="0"/>
            </a:br>
            <a:r>
              <a:rPr lang="ru-RU" sz="1100" dirty="0"/>
              <a:t>В воротник упрятал нос. </a:t>
            </a:r>
            <a:br>
              <a:rPr lang="ru-RU" sz="1100" dirty="0"/>
            </a:br>
            <a:r>
              <a:rPr lang="ru-RU" sz="1100" dirty="0"/>
              <a:t/>
            </a:r>
            <a:br>
              <a:rPr lang="ru-RU" sz="1100" dirty="0"/>
            </a:br>
            <a:r>
              <a:rPr lang="ru-RU" sz="1100" dirty="0"/>
              <a:t>А это кто? - Длинные волосы </a:t>
            </a:r>
            <a:br>
              <a:rPr lang="ru-RU" sz="1100" dirty="0"/>
            </a:br>
            <a:r>
              <a:rPr lang="ru-RU" sz="1100" dirty="0"/>
              <a:t/>
            </a:r>
            <a:br>
              <a:rPr lang="ru-RU" sz="1100" dirty="0"/>
            </a:br>
            <a:r>
              <a:rPr lang="ru-RU" sz="1100" dirty="0"/>
              <a:t>И говорит вполголоса: </a:t>
            </a:r>
            <a:br>
              <a:rPr lang="ru-RU" sz="1100" dirty="0"/>
            </a:br>
            <a:r>
              <a:rPr lang="ru-RU" sz="1100" dirty="0"/>
              <a:t/>
            </a:r>
            <a:br>
              <a:rPr lang="ru-RU" sz="1100" dirty="0"/>
            </a:br>
            <a:r>
              <a:rPr lang="ru-RU" sz="1100" dirty="0"/>
              <a:t>- Предатели! </a:t>
            </a:r>
            <a:br>
              <a:rPr lang="ru-RU" sz="1100" dirty="0"/>
            </a:br>
            <a:r>
              <a:rPr lang="ru-RU" sz="1100" dirty="0"/>
              <a:t/>
            </a:r>
            <a:br>
              <a:rPr lang="ru-RU" sz="1100" dirty="0"/>
            </a:br>
            <a:r>
              <a:rPr lang="ru-RU" sz="1100" dirty="0"/>
              <a:t>- Погибла Россия! </a:t>
            </a:r>
            <a:br>
              <a:rPr lang="ru-RU" sz="1100" dirty="0"/>
            </a:br>
            <a:r>
              <a:rPr lang="ru-RU" sz="1100" dirty="0"/>
              <a:t/>
            </a:r>
            <a:br>
              <a:rPr lang="ru-RU" sz="1100" dirty="0"/>
            </a:br>
            <a:r>
              <a:rPr lang="ru-RU" sz="1100" dirty="0"/>
              <a:t>Должно быть, писатель - </a:t>
            </a:r>
            <a:br>
              <a:rPr lang="ru-RU" sz="1100" dirty="0"/>
            </a:br>
            <a:r>
              <a:rPr lang="ru-RU" sz="1100" dirty="0"/>
              <a:t/>
            </a:r>
            <a:br>
              <a:rPr lang="ru-RU" sz="1100" dirty="0"/>
            </a:br>
            <a:r>
              <a:rPr lang="ru-RU" sz="1100" dirty="0"/>
              <a:t>Вития... </a:t>
            </a:r>
            <a:br>
              <a:rPr lang="ru-RU" sz="1100" dirty="0"/>
            </a:br>
            <a:r>
              <a:rPr lang="ru-RU" sz="1100" dirty="0"/>
              <a:t/>
            </a:r>
            <a:br>
              <a:rPr lang="ru-RU" sz="1100" dirty="0"/>
            </a:br>
            <a:r>
              <a:rPr lang="ru-RU" sz="1100" dirty="0"/>
              <a:t>А вон и долгополый - </a:t>
            </a:r>
            <a:br>
              <a:rPr lang="ru-RU" sz="1100" dirty="0"/>
            </a:br>
            <a:r>
              <a:rPr lang="ru-RU" sz="1100" dirty="0"/>
              <a:t/>
            </a:r>
            <a:br>
              <a:rPr lang="ru-RU" sz="1100" dirty="0"/>
            </a:br>
            <a:r>
              <a:rPr lang="ru-RU" sz="1100" dirty="0"/>
              <a:t>Сторонкой - за сугроб... </a:t>
            </a:r>
            <a:br>
              <a:rPr lang="ru-RU" sz="1100" dirty="0"/>
            </a:br>
            <a:r>
              <a:rPr lang="ru-RU" sz="1100" dirty="0"/>
              <a:t/>
            </a:r>
            <a:br>
              <a:rPr lang="ru-RU" sz="1100" dirty="0"/>
            </a:br>
            <a:r>
              <a:rPr lang="ru-RU" sz="1100" dirty="0"/>
              <a:t>Что нынче невеселый, </a:t>
            </a:r>
            <a:br>
              <a:rPr lang="ru-RU" sz="1100" dirty="0"/>
            </a:br>
            <a:r>
              <a:rPr lang="ru-RU" sz="1100" dirty="0"/>
              <a:t/>
            </a:r>
            <a:br>
              <a:rPr lang="ru-RU" sz="1100" dirty="0"/>
            </a:br>
            <a:r>
              <a:rPr lang="ru-RU" sz="1100" dirty="0"/>
              <a:t>Товарищ поп?</a:t>
            </a:r>
          </a:p>
          <a:p>
            <a:r>
              <a:rPr lang="ru-RU" sz="1100" dirty="0"/>
              <a:t> Помнишь, как бывало </a:t>
            </a:r>
            <a:br>
              <a:rPr lang="ru-RU" sz="1100" dirty="0"/>
            </a:br>
            <a:r>
              <a:rPr lang="ru-RU" sz="1100" dirty="0"/>
              <a:t/>
            </a:r>
            <a:br>
              <a:rPr lang="ru-RU" sz="1100" dirty="0"/>
            </a:br>
            <a:r>
              <a:rPr lang="ru-RU" sz="1100" dirty="0"/>
              <a:t>Брюхом шел вперед, </a:t>
            </a:r>
            <a:br>
              <a:rPr lang="ru-RU" sz="1100" dirty="0"/>
            </a:br>
            <a:r>
              <a:rPr lang="ru-RU" sz="1100" dirty="0"/>
              <a:t/>
            </a:r>
            <a:br>
              <a:rPr lang="ru-RU" sz="1100" dirty="0"/>
            </a:br>
            <a:r>
              <a:rPr lang="ru-RU" sz="1100" dirty="0"/>
              <a:t>И крестом сияло </a:t>
            </a:r>
            <a:br>
              <a:rPr lang="ru-RU" sz="1100" dirty="0"/>
            </a:br>
            <a:r>
              <a:rPr lang="ru-RU" sz="1100" dirty="0"/>
              <a:t/>
            </a:r>
            <a:br>
              <a:rPr lang="ru-RU" sz="1100" dirty="0"/>
            </a:br>
            <a:r>
              <a:rPr lang="ru-RU" sz="1100" dirty="0"/>
              <a:t>Брюхо на народ?.. </a:t>
            </a:r>
          </a:p>
        </p:txBody>
      </p:sp>
      <p:sp>
        <p:nvSpPr>
          <p:cNvPr id="43011" name="Прямоугольник 2"/>
          <p:cNvSpPr>
            <a:spLocks noChangeArrowheads="1"/>
          </p:cNvSpPr>
          <p:nvPr/>
        </p:nvSpPr>
        <p:spPr bwMode="auto">
          <a:xfrm>
            <a:off x="2286000" y="1500188"/>
            <a:ext cx="2071688" cy="2292350"/>
          </a:xfrm>
          <a:prstGeom prst="rect">
            <a:avLst/>
          </a:prstGeom>
          <a:noFill/>
          <a:ln w="9525">
            <a:noFill/>
            <a:miter lim="800000"/>
            <a:headEnd/>
            <a:tailEnd/>
          </a:ln>
        </p:spPr>
        <p:txBody>
          <a:bodyPr>
            <a:spAutoFit/>
          </a:bodyPr>
          <a:lstStyle/>
          <a:p>
            <a:r>
              <a:rPr lang="ru-RU" sz="1100" dirty="0"/>
              <a:t>Вон барыня в каракуле </a:t>
            </a:r>
            <a:br>
              <a:rPr lang="ru-RU" sz="1100" dirty="0"/>
            </a:br>
            <a:r>
              <a:rPr lang="ru-RU" sz="1100" dirty="0"/>
              <a:t/>
            </a:r>
            <a:br>
              <a:rPr lang="ru-RU" sz="1100" dirty="0"/>
            </a:br>
            <a:r>
              <a:rPr lang="ru-RU" sz="1100" dirty="0"/>
              <a:t>К другой повернулась: </a:t>
            </a:r>
            <a:br>
              <a:rPr lang="ru-RU" sz="1100" dirty="0"/>
            </a:br>
            <a:r>
              <a:rPr lang="ru-RU" sz="1100" dirty="0"/>
              <a:t/>
            </a:r>
            <a:br>
              <a:rPr lang="ru-RU" sz="1100" dirty="0"/>
            </a:br>
            <a:r>
              <a:rPr lang="ru-RU" sz="1100" dirty="0"/>
              <a:t>- </a:t>
            </a:r>
            <a:r>
              <a:rPr lang="ru-RU" sz="1100" dirty="0" smtClean="0"/>
              <a:t>Уж </a:t>
            </a:r>
            <a:r>
              <a:rPr lang="ru-RU" sz="1100" dirty="0"/>
              <a:t>мы плакали, плакали... </a:t>
            </a:r>
            <a:br>
              <a:rPr lang="ru-RU" sz="1100" dirty="0"/>
            </a:br>
            <a:r>
              <a:rPr lang="ru-RU" sz="1100" dirty="0"/>
              <a:t/>
            </a:r>
            <a:br>
              <a:rPr lang="ru-RU" sz="1100" dirty="0"/>
            </a:br>
            <a:r>
              <a:rPr lang="ru-RU" sz="1100" dirty="0"/>
              <a:t>Поскользнулась </a:t>
            </a:r>
            <a:br>
              <a:rPr lang="ru-RU" sz="1100" dirty="0"/>
            </a:br>
            <a:r>
              <a:rPr lang="ru-RU" sz="1100" dirty="0"/>
              <a:t/>
            </a:r>
            <a:br>
              <a:rPr lang="ru-RU" sz="1100" dirty="0"/>
            </a:br>
            <a:r>
              <a:rPr lang="ru-RU" sz="1100" dirty="0"/>
              <a:t>И - бац - растянулась! </a:t>
            </a:r>
            <a:br>
              <a:rPr lang="ru-RU" sz="1100" dirty="0"/>
            </a:br>
            <a:r>
              <a:rPr lang="ru-RU" sz="1100" dirty="0"/>
              <a:t/>
            </a:r>
            <a:br>
              <a:rPr lang="ru-RU" sz="1100" dirty="0"/>
            </a:br>
            <a:r>
              <a:rPr lang="ru-RU" sz="1100" dirty="0"/>
              <a:t>   Ай, ай! </a:t>
            </a:r>
            <a:br>
              <a:rPr lang="ru-RU" sz="1100" dirty="0"/>
            </a:br>
            <a:r>
              <a:rPr lang="ru-RU" sz="1100" dirty="0"/>
              <a:t/>
            </a:r>
            <a:br>
              <a:rPr lang="ru-RU" sz="1100" dirty="0"/>
            </a:br>
            <a:r>
              <a:rPr lang="ru-RU" sz="1100" dirty="0"/>
              <a:t>   Тяни, подымай!</a:t>
            </a:r>
          </a:p>
        </p:txBody>
      </p:sp>
      <p:sp>
        <p:nvSpPr>
          <p:cNvPr id="43012" name="Прямоугольник 3"/>
          <p:cNvSpPr>
            <a:spLocks noChangeArrowheads="1"/>
          </p:cNvSpPr>
          <p:nvPr/>
        </p:nvSpPr>
        <p:spPr bwMode="auto">
          <a:xfrm>
            <a:off x="4429125" y="142875"/>
            <a:ext cx="2286000" cy="6340475"/>
          </a:xfrm>
          <a:prstGeom prst="rect">
            <a:avLst/>
          </a:prstGeom>
          <a:noFill/>
          <a:ln w="9525">
            <a:noFill/>
            <a:miter lim="800000"/>
            <a:headEnd/>
            <a:tailEnd/>
          </a:ln>
        </p:spPr>
        <p:txBody>
          <a:bodyPr>
            <a:spAutoFit/>
          </a:bodyPr>
          <a:lstStyle/>
          <a:p>
            <a:r>
              <a:rPr lang="ru-RU" sz="1100" dirty="0"/>
              <a:t>Ветер веселый </a:t>
            </a:r>
            <a:br>
              <a:rPr lang="ru-RU" sz="1100" dirty="0"/>
            </a:br>
            <a:r>
              <a:rPr lang="ru-RU" sz="1100" dirty="0"/>
              <a:t/>
            </a:r>
            <a:br>
              <a:rPr lang="ru-RU" sz="1100" dirty="0"/>
            </a:br>
            <a:r>
              <a:rPr lang="ru-RU" sz="1100" dirty="0"/>
              <a:t>И зол, и рад. </a:t>
            </a:r>
            <a:br>
              <a:rPr lang="ru-RU" sz="1100" dirty="0"/>
            </a:br>
            <a:r>
              <a:rPr lang="ru-RU" sz="1100" dirty="0"/>
              <a:t/>
            </a:r>
            <a:br>
              <a:rPr lang="ru-RU" sz="1100" dirty="0"/>
            </a:br>
            <a:r>
              <a:rPr lang="ru-RU" sz="1100" dirty="0"/>
              <a:t>Крутит подолы, </a:t>
            </a:r>
            <a:br>
              <a:rPr lang="ru-RU" sz="1100" dirty="0"/>
            </a:br>
            <a:r>
              <a:rPr lang="ru-RU" sz="1100" dirty="0"/>
              <a:t/>
            </a:r>
            <a:br>
              <a:rPr lang="ru-RU" sz="1100" dirty="0"/>
            </a:br>
            <a:r>
              <a:rPr lang="ru-RU" sz="1100" dirty="0"/>
              <a:t>Прохожих косит, </a:t>
            </a:r>
            <a:br>
              <a:rPr lang="ru-RU" sz="1100" dirty="0"/>
            </a:br>
            <a:r>
              <a:rPr lang="ru-RU" sz="1100" dirty="0"/>
              <a:t/>
            </a:r>
            <a:br>
              <a:rPr lang="ru-RU" sz="1100" dirty="0"/>
            </a:br>
            <a:r>
              <a:rPr lang="ru-RU" sz="1100" dirty="0"/>
              <a:t>Рвет, мнет и носит </a:t>
            </a:r>
            <a:br>
              <a:rPr lang="ru-RU" sz="1100" dirty="0"/>
            </a:br>
            <a:r>
              <a:rPr lang="ru-RU" sz="1100" dirty="0"/>
              <a:t/>
            </a:r>
            <a:br>
              <a:rPr lang="ru-RU" sz="1100" dirty="0"/>
            </a:br>
            <a:r>
              <a:rPr lang="ru-RU" sz="1100" dirty="0"/>
              <a:t>Большой плакат: </a:t>
            </a:r>
            <a:br>
              <a:rPr lang="ru-RU" sz="1100" dirty="0"/>
            </a:br>
            <a:r>
              <a:rPr lang="ru-RU" sz="1100" dirty="0"/>
              <a:t/>
            </a:r>
            <a:br>
              <a:rPr lang="ru-RU" sz="1100" dirty="0"/>
            </a:br>
            <a:r>
              <a:rPr lang="ru-RU" sz="1100" dirty="0"/>
              <a:t>"Вся власть </a:t>
            </a:r>
          </a:p>
          <a:p>
            <a:r>
              <a:rPr lang="ru-RU" sz="1100" dirty="0"/>
              <a:t>Учредительному Собранию!" </a:t>
            </a:r>
            <a:br>
              <a:rPr lang="ru-RU" sz="1100" dirty="0"/>
            </a:br>
            <a:r>
              <a:rPr lang="ru-RU" sz="1100" dirty="0"/>
              <a:t/>
            </a:r>
            <a:br>
              <a:rPr lang="ru-RU" sz="1100" dirty="0"/>
            </a:br>
            <a:r>
              <a:rPr lang="ru-RU" sz="1100" dirty="0"/>
              <a:t>И слова доносит: </a:t>
            </a:r>
            <a:br>
              <a:rPr lang="ru-RU" sz="1100" dirty="0"/>
            </a:br>
            <a:r>
              <a:rPr lang="ru-RU" sz="1100" dirty="0"/>
              <a:t/>
            </a:r>
            <a:br>
              <a:rPr lang="ru-RU" sz="1100" dirty="0"/>
            </a:br>
            <a:r>
              <a:rPr lang="ru-RU" sz="1100" dirty="0"/>
              <a:t>...И у нас было собрание. </a:t>
            </a:r>
            <a:br>
              <a:rPr lang="ru-RU" sz="1100" dirty="0"/>
            </a:br>
            <a:r>
              <a:rPr lang="ru-RU" sz="1100" dirty="0"/>
              <a:t/>
            </a:r>
            <a:br>
              <a:rPr lang="ru-RU" sz="1100" dirty="0"/>
            </a:br>
            <a:r>
              <a:rPr lang="ru-RU" sz="1100" dirty="0"/>
              <a:t>...Вот в этом здании. </a:t>
            </a:r>
            <a:br>
              <a:rPr lang="ru-RU" sz="1100" dirty="0"/>
            </a:br>
            <a:r>
              <a:rPr lang="ru-RU" sz="1100" dirty="0"/>
              <a:t/>
            </a:r>
            <a:br>
              <a:rPr lang="ru-RU" sz="1100" dirty="0"/>
            </a:br>
            <a:r>
              <a:rPr lang="ru-RU" sz="1100" dirty="0"/>
              <a:t>...Обсудили - </a:t>
            </a:r>
            <a:br>
              <a:rPr lang="ru-RU" sz="1100" dirty="0"/>
            </a:br>
            <a:r>
              <a:rPr lang="ru-RU" sz="1100" dirty="0"/>
              <a:t/>
            </a:r>
            <a:br>
              <a:rPr lang="ru-RU" sz="1100" dirty="0"/>
            </a:br>
            <a:r>
              <a:rPr lang="ru-RU" sz="1100" dirty="0"/>
              <a:t>Постановили </a:t>
            </a:r>
            <a:br>
              <a:rPr lang="ru-RU" sz="1100" dirty="0"/>
            </a:br>
            <a:r>
              <a:rPr lang="ru-RU" sz="1100" dirty="0"/>
              <a:t/>
            </a:r>
            <a:br>
              <a:rPr lang="ru-RU" sz="1100" dirty="0"/>
            </a:br>
            <a:r>
              <a:rPr lang="ru-RU" sz="1100" dirty="0"/>
              <a:t>На время - десять, </a:t>
            </a:r>
          </a:p>
          <a:p>
            <a:r>
              <a:rPr lang="ru-RU" sz="1100" dirty="0"/>
              <a:t>на ночь - двадцать пять... </a:t>
            </a:r>
            <a:br>
              <a:rPr lang="ru-RU" sz="1100" dirty="0"/>
            </a:br>
            <a:r>
              <a:rPr lang="ru-RU" sz="1100" dirty="0"/>
              <a:t/>
            </a:r>
            <a:br>
              <a:rPr lang="ru-RU" sz="1100" dirty="0"/>
            </a:br>
            <a:r>
              <a:rPr lang="ru-RU" sz="1100" dirty="0"/>
              <a:t>...И меньше - ни с кого не брать... </a:t>
            </a:r>
            <a:br>
              <a:rPr lang="ru-RU" sz="1100" dirty="0"/>
            </a:br>
            <a:r>
              <a:rPr lang="ru-RU" sz="1100" dirty="0"/>
              <a:t/>
            </a:r>
            <a:br>
              <a:rPr lang="ru-RU" sz="1100" dirty="0"/>
            </a:br>
            <a:r>
              <a:rPr lang="ru-RU" sz="1100" dirty="0"/>
              <a:t>...Пойдем спать. </a:t>
            </a:r>
            <a:r>
              <a:rPr lang="ru-RU" dirty="0"/>
              <a:t/>
            </a:r>
            <a:br>
              <a:rPr lang="ru-RU" dirty="0"/>
            </a:br>
            <a:r>
              <a:rPr lang="ru-RU" dirty="0"/>
              <a:t/>
            </a:r>
            <a:br>
              <a:rPr lang="ru-RU" dirty="0"/>
            </a:br>
            <a:r>
              <a:rPr lang="ru-RU" dirty="0"/>
              <a:t/>
            </a:r>
            <a:br>
              <a:rPr lang="ru-RU" dirty="0"/>
            </a:br>
            <a:endParaRPr lang="ru-RU" dirty="0"/>
          </a:p>
        </p:txBody>
      </p:sp>
      <p:sp>
        <p:nvSpPr>
          <p:cNvPr id="43013" name="Прямоугольник 4"/>
          <p:cNvSpPr>
            <a:spLocks noChangeArrowheads="1"/>
          </p:cNvSpPr>
          <p:nvPr/>
        </p:nvSpPr>
        <p:spPr bwMode="auto">
          <a:xfrm>
            <a:off x="6786563" y="500063"/>
            <a:ext cx="2357437" cy="5678487"/>
          </a:xfrm>
          <a:prstGeom prst="rect">
            <a:avLst/>
          </a:prstGeom>
          <a:noFill/>
          <a:ln w="9525">
            <a:noFill/>
            <a:miter lim="800000"/>
            <a:headEnd/>
            <a:tailEnd/>
          </a:ln>
        </p:spPr>
        <p:txBody>
          <a:bodyPr>
            <a:spAutoFit/>
          </a:bodyPr>
          <a:lstStyle/>
          <a:p>
            <a:r>
              <a:rPr lang="ru-RU" sz="1100" dirty="0"/>
              <a:t>Поздний вечер. </a:t>
            </a:r>
            <a:br>
              <a:rPr lang="ru-RU" sz="1100" dirty="0"/>
            </a:br>
            <a:r>
              <a:rPr lang="ru-RU" sz="1100" dirty="0"/>
              <a:t/>
            </a:r>
            <a:br>
              <a:rPr lang="ru-RU" sz="1100" dirty="0"/>
            </a:br>
            <a:r>
              <a:rPr lang="ru-RU" sz="1100" dirty="0"/>
              <a:t>Пустеет улица. </a:t>
            </a:r>
            <a:br>
              <a:rPr lang="ru-RU" sz="1100" dirty="0"/>
            </a:br>
            <a:r>
              <a:rPr lang="ru-RU" sz="1100" dirty="0"/>
              <a:t/>
            </a:r>
            <a:br>
              <a:rPr lang="ru-RU" sz="1100" dirty="0"/>
            </a:br>
            <a:r>
              <a:rPr lang="ru-RU" sz="1100" dirty="0"/>
              <a:t>Один бродяга </a:t>
            </a:r>
            <a:br>
              <a:rPr lang="ru-RU" sz="1100" dirty="0"/>
            </a:br>
            <a:r>
              <a:rPr lang="ru-RU" sz="1100" dirty="0"/>
              <a:t/>
            </a:r>
            <a:br>
              <a:rPr lang="ru-RU" sz="1100" dirty="0"/>
            </a:br>
            <a:r>
              <a:rPr lang="ru-RU" sz="1100" dirty="0"/>
              <a:t>Сутулится, </a:t>
            </a:r>
            <a:br>
              <a:rPr lang="ru-RU" sz="1100" dirty="0"/>
            </a:br>
            <a:r>
              <a:rPr lang="ru-RU" sz="1100" dirty="0"/>
              <a:t/>
            </a:r>
            <a:br>
              <a:rPr lang="ru-RU" sz="1100" dirty="0"/>
            </a:br>
            <a:r>
              <a:rPr lang="ru-RU" sz="1100" dirty="0"/>
              <a:t>Да свищет ветер... </a:t>
            </a:r>
            <a:br>
              <a:rPr lang="ru-RU" sz="1100" dirty="0"/>
            </a:br>
            <a:r>
              <a:rPr lang="ru-RU" sz="1100" dirty="0"/>
              <a:t/>
            </a:r>
            <a:br>
              <a:rPr lang="ru-RU" sz="1100" dirty="0"/>
            </a:br>
            <a:r>
              <a:rPr lang="ru-RU" sz="1100" dirty="0"/>
              <a:t>Эй, бедняга! </a:t>
            </a:r>
            <a:br>
              <a:rPr lang="ru-RU" sz="1100" dirty="0"/>
            </a:br>
            <a:r>
              <a:rPr lang="ru-RU" sz="1100" dirty="0"/>
              <a:t/>
            </a:r>
            <a:br>
              <a:rPr lang="ru-RU" sz="1100" dirty="0"/>
            </a:br>
            <a:r>
              <a:rPr lang="ru-RU" sz="1100" dirty="0"/>
              <a:t>Подходи - </a:t>
            </a:r>
            <a:br>
              <a:rPr lang="ru-RU" sz="1100" dirty="0"/>
            </a:br>
            <a:r>
              <a:rPr lang="ru-RU" sz="1100" dirty="0"/>
              <a:t/>
            </a:r>
            <a:br>
              <a:rPr lang="ru-RU" sz="1100" dirty="0"/>
            </a:br>
            <a:r>
              <a:rPr lang="ru-RU" sz="1100" dirty="0"/>
              <a:t>Поцелуемся... </a:t>
            </a:r>
            <a:br>
              <a:rPr lang="ru-RU" sz="1100" dirty="0"/>
            </a:br>
            <a:r>
              <a:rPr lang="ru-RU" sz="1100" dirty="0"/>
              <a:t/>
            </a:r>
            <a:br>
              <a:rPr lang="ru-RU" sz="1100" dirty="0"/>
            </a:br>
            <a:r>
              <a:rPr lang="ru-RU" sz="1100" dirty="0"/>
              <a:t>Хлеба! </a:t>
            </a:r>
            <a:br>
              <a:rPr lang="ru-RU" sz="1100" dirty="0"/>
            </a:br>
            <a:r>
              <a:rPr lang="ru-RU" sz="1100" dirty="0"/>
              <a:t/>
            </a:r>
            <a:br>
              <a:rPr lang="ru-RU" sz="1100" dirty="0"/>
            </a:br>
            <a:r>
              <a:rPr lang="ru-RU" sz="1100" dirty="0"/>
              <a:t>Что впереди? </a:t>
            </a:r>
            <a:br>
              <a:rPr lang="ru-RU" sz="1100" dirty="0"/>
            </a:br>
            <a:r>
              <a:rPr lang="ru-RU" sz="1100" dirty="0"/>
              <a:t/>
            </a:r>
            <a:br>
              <a:rPr lang="ru-RU" sz="1100" dirty="0"/>
            </a:br>
            <a:r>
              <a:rPr lang="ru-RU" sz="1100" dirty="0"/>
              <a:t>Проходи! </a:t>
            </a:r>
            <a:br>
              <a:rPr lang="ru-RU" sz="1100" dirty="0"/>
            </a:br>
            <a:r>
              <a:rPr lang="ru-RU" sz="1100" dirty="0"/>
              <a:t/>
            </a:r>
            <a:br>
              <a:rPr lang="ru-RU" sz="1100" dirty="0"/>
            </a:br>
            <a:r>
              <a:rPr lang="ru-RU" sz="1100" dirty="0"/>
              <a:t>Черное, черное небо. </a:t>
            </a:r>
            <a:br>
              <a:rPr lang="ru-RU" sz="1100" dirty="0"/>
            </a:br>
            <a:r>
              <a:rPr lang="ru-RU" sz="1100" dirty="0"/>
              <a:t/>
            </a:r>
            <a:br>
              <a:rPr lang="ru-RU" sz="1100" dirty="0"/>
            </a:br>
            <a:r>
              <a:rPr lang="ru-RU" sz="1100" dirty="0"/>
              <a:t>Злоба, грустная злоба </a:t>
            </a:r>
            <a:br>
              <a:rPr lang="ru-RU" sz="1100" dirty="0"/>
            </a:br>
            <a:r>
              <a:rPr lang="ru-RU" sz="1100" dirty="0"/>
              <a:t/>
            </a:r>
            <a:br>
              <a:rPr lang="ru-RU" sz="1100" dirty="0"/>
            </a:br>
            <a:r>
              <a:rPr lang="ru-RU" sz="1100" dirty="0"/>
              <a:t>Кипит в груди... </a:t>
            </a:r>
            <a:br>
              <a:rPr lang="ru-RU" sz="1100" dirty="0"/>
            </a:br>
            <a:r>
              <a:rPr lang="ru-RU" sz="1100" dirty="0"/>
              <a:t/>
            </a:r>
            <a:br>
              <a:rPr lang="ru-RU" sz="1100" dirty="0"/>
            </a:br>
            <a:r>
              <a:rPr lang="ru-RU" sz="1100" dirty="0"/>
              <a:t>Черная злоба, святая злоба... </a:t>
            </a:r>
            <a:br>
              <a:rPr lang="ru-RU" sz="1100" dirty="0"/>
            </a:br>
            <a:r>
              <a:rPr lang="ru-RU" sz="1100" dirty="0"/>
              <a:t/>
            </a:r>
            <a:br>
              <a:rPr lang="ru-RU" sz="1100" dirty="0"/>
            </a:br>
            <a:r>
              <a:rPr lang="ru-RU" sz="1100" dirty="0"/>
              <a:t>Товарищ! Гляди </a:t>
            </a:r>
            <a:br>
              <a:rPr lang="ru-RU" sz="1100" dirty="0"/>
            </a:br>
            <a:r>
              <a:rPr lang="ru-RU" sz="1100" dirty="0"/>
              <a:t/>
            </a:r>
            <a:br>
              <a:rPr lang="ru-RU" sz="1100" dirty="0"/>
            </a:br>
            <a:r>
              <a:rPr lang="ru-RU" sz="1100" dirty="0"/>
              <a:t>В оба! </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descr="сканирование0004"/>
          <p:cNvPicPr>
            <a:picLocks noChangeAspect="1" noChangeArrowheads="1"/>
          </p:cNvPicPr>
          <p:nvPr/>
        </p:nvPicPr>
        <p:blipFill>
          <a:blip r:embed="rId2"/>
          <a:srcRect/>
          <a:stretch>
            <a:fillRect/>
          </a:stretch>
        </p:blipFill>
        <p:spPr bwMode="auto">
          <a:xfrm>
            <a:off x="0" y="0"/>
            <a:ext cx="4211638" cy="6858000"/>
          </a:xfrm>
          <a:prstGeom prst="rect">
            <a:avLst/>
          </a:prstGeom>
          <a:noFill/>
          <a:ln w="9525">
            <a:noFill/>
            <a:miter lim="800000"/>
            <a:headEnd/>
            <a:tailEnd/>
          </a:ln>
        </p:spPr>
      </p:pic>
      <p:sp>
        <p:nvSpPr>
          <p:cNvPr id="44035" name="Прямоугольник 2"/>
          <p:cNvSpPr>
            <a:spLocks noChangeArrowheads="1"/>
          </p:cNvSpPr>
          <p:nvPr/>
        </p:nvSpPr>
        <p:spPr bwMode="auto">
          <a:xfrm>
            <a:off x="5214942" y="428625"/>
            <a:ext cx="1928808" cy="5847755"/>
          </a:xfrm>
          <a:prstGeom prst="rect">
            <a:avLst/>
          </a:prstGeom>
          <a:noFill/>
          <a:ln w="9525">
            <a:noFill/>
            <a:miter lim="800000"/>
            <a:headEnd/>
            <a:tailEnd/>
          </a:ln>
        </p:spPr>
        <p:txBody>
          <a:bodyPr wrap="square">
            <a:spAutoFit/>
          </a:bodyPr>
          <a:lstStyle/>
          <a:p>
            <a:r>
              <a:rPr lang="ru-RU" sz="1100" dirty="0"/>
              <a:t>Поздний вечер. </a:t>
            </a:r>
            <a:br>
              <a:rPr lang="ru-RU" sz="1100" dirty="0"/>
            </a:br>
            <a:r>
              <a:rPr lang="ru-RU" sz="1100" dirty="0"/>
              <a:t/>
            </a:r>
            <a:br>
              <a:rPr lang="ru-RU" sz="1100" dirty="0"/>
            </a:br>
            <a:r>
              <a:rPr lang="ru-RU" sz="1100" dirty="0"/>
              <a:t>Пустеет улица. </a:t>
            </a:r>
            <a:br>
              <a:rPr lang="ru-RU" sz="1100" dirty="0"/>
            </a:br>
            <a:r>
              <a:rPr lang="ru-RU" sz="1100" dirty="0"/>
              <a:t/>
            </a:r>
            <a:br>
              <a:rPr lang="ru-RU" sz="1100" dirty="0"/>
            </a:br>
            <a:r>
              <a:rPr lang="ru-RU" sz="1100" dirty="0"/>
              <a:t>Один бродяга </a:t>
            </a:r>
            <a:br>
              <a:rPr lang="ru-RU" sz="1100" dirty="0"/>
            </a:br>
            <a:r>
              <a:rPr lang="ru-RU" sz="1100" dirty="0"/>
              <a:t/>
            </a:r>
            <a:br>
              <a:rPr lang="ru-RU" sz="1100" dirty="0"/>
            </a:br>
            <a:r>
              <a:rPr lang="ru-RU" sz="1100" dirty="0"/>
              <a:t>Сутулится, </a:t>
            </a:r>
            <a:br>
              <a:rPr lang="ru-RU" sz="1100" dirty="0"/>
            </a:br>
            <a:r>
              <a:rPr lang="ru-RU" sz="1100" dirty="0"/>
              <a:t/>
            </a:r>
            <a:br>
              <a:rPr lang="ru-RU" sz="1100" dirty="0"/>
            </a:br>
            <a:r>
              <a:rPr lang="ru-RU" sz="1100" dirty="0"/>
              <a:t>Да свищет ветер... </a:t>
            </a:r>
            <a:br>
              <a:rPr lang="ru-RU" sz="1100" dirty="0"/>
            </a:br>
            <a:r>
              <a:rPr lang="ru-RU" sz="1100" dirty="0"/>
              <a:t/>
            </a:r>
            <a:br>
              <a:rPr lang="ru-RU" sz="1100" dirty="0"/>
            </a:br>
            <a:r>
              <a:rPr lang="ru-RU" sz="1100" dirty="0"/>
              <a:t>Эй, бедняга! </a:t>
            </a:r>
            <a:br>
              <a:rPr lang="ru-RU" sz="1100" dirty="0"/>
            </a:br>
            <a:r>
              <a:rPr lang="ru-RU" sz="1100" dirty="0"/>
              <a:t/>
            </a:r>
            <a:br>
              <a:rPr lang="ru-RU" sz="1100" dirty="0"/>
            </a:br>
            <a:r>
              <a:rPr lang="ru-RU" sz="1100" dirty="0"/>
              <a:t>Подходи - </a:t>
            </a:r>
            <a:br>
              <a:rPr lang="ru-RU" sz="1100" dirty="0"/>
            </a:br>
            <a:r>
              <a:rPr lang="ru-RU" sz="1100" dirty="0"/>
              <a:t/>
            </a:r>
            <a:br>
              <a:rPr lang="ru-RU" sz="1100" dirty="0"/>
            </a:br>
            <a:r>
              <a:rPr lang="ru-RU" sz="1100" dirty="0"/>
              <a:t>Поцелуемся... </a:t>
            </a:r>
            <a:br>
              <a:rPr lang="ru-RU" sz="1100" dirty="0"/>
            </a:br>
            <a:r>
              <a:rPr lang="ru-RU" sz="1100" dirty="0"/>
              <a:t/>
            </a:r>
            <a:br>
              <a:rPr lang="ru-RU" sz="1100" dirty="0"/>
            </a:br>
            <a:r>
              <a:rPr lang="ru-RU" sz="1100" dirty="0"/>
              <a:t>Хлеба! </a:t>
            </a:r>
            <a:br>
              <a:rPr lang="ru-RU" sz="1100" dirty="0"/>
            </a:br>
            <a:r>
              <a:rPr lang="ru-RU" sz="1100" dirty="0"/>
              <a:t/>
            </a:r>
            <a:br>
              <a:rPr lang="ru-RU" sz="1100" dirty="0"/>
            </a:br>
            <a:r>
              <a:rPr lang="ru-RU" sz="1100" dirty="0"/>
              <a:t>Что впереди? </a:t>
            </a:r>
            <a:br>
              <a:rPr lang="ru-RU" sz="1100" dirty="0"/>
            </a:br>
            <a:r>
              <a:rPr lang="ru-RU" sz="1100" dirty="0"/>
              <a:t/>
            </a:r>
            <a:br>
              <a:rPr lang="ru-RU" sz="1100" dirty="0"/>
            </a:br>
            <a:r>
              <a:rPr lang="ru-RU" sz="1100" dirty="0"/>
              <a:t>Проходи! </a:t>
            </a:r>
            <a:br>
              <a:rPr lang="ru-RU" sz="1100" dirty="0"/>
            </a:br>
            <a:r>
              <a:rPr lang="ru-RU" sz="1100" dirty="0"/>
              <a:t/>
            </a:r>
            <a:br>
              <a:rPr lang="ru-RU" sz="1100" dirty="0"/>
            </a:br>
            <a:r>
              <a:rPr lang="ru-RU" sz="1100" dirty="0"/>
              <a:t>Черное, черное небо. </a:t>
            </a:r>
            <a:br>
              <a:rPr lang="ru-RU" sz="1100" dirty="0"/>
            </a:br>
            <a:r>
              <a:rPr lang="ru-RU" sz="1100" dirty="0"/>
              <a:t/>
            </a:r>
            <a:br>
              <a:rPr lang="ru-RU" sz="1100" dirty="0"/>
            </a:br>
            <a:r>
              <a:rPr lang="ru-RU" sz="1100" dirty="0"/>
              <a:t>Злоба, грустная злоба </a:t>
            </a:r>
            <a:br>
              <a:rPr lang="ru-RU" sz="1100" dirty="0"/>
            </a:br>
            <a:r>
              <a:rPr lang="ru-RU" sz="1100" dirty="0"/>
              <a:t/>
            </a:r>
            <a:br>
              <a:rPr lang="ru-RU" sz="1100" dirty="0"/>
            </a:br>
            <a:r>
              <a:rPr lang="ru-RU" sz="1100" dirty="0"/>
              <a:t>Кипит в груди... </a:t>
            </a:r>
            <a:br>
              <a:rPr lang="ru-RU" sz="1100" dirty="0"/>
            </a:br>
            <a:r>
              <a:rPr lang="ru-RU" sz="1100" dirty="0"/>
              <a:t/>
            </a:r>
            <a:br>
              <a:rPr lang="ru-RU" sz="1100" dirty="0"/>
            </a:br>
            <a:r>
              <a:rPr lang="ru-RU" sz="1100" dirty="0"/>
              <a:t>Черная злоба, святая злоба... </a:t>
            </a:r>
            <a:br>
              <a:rPr lang="ru-RU" sz="1100" dirty="0"/>
            </a:br>
            <a:r>
              <a:rPr lang="ru-RU" sz="1100" dirty="0"/>
              <a:t/>
            </a:r>
            <a:br>
              <a:rPr lang="ru-RU" sz="1100" dirty="0"/>
            </a:br>
            <a:r>
              <a:rPr lang="ru-RU" sz="1100" dirty="0"/>
              <a:t>Товарищ! Гляди </a:t>
            </a:r>
            <a:br>
              <a:rPr lang="ru-RU" sz="1100" dirty="0"/>
            </a:br>
            <a:r>
              <a:rPr lang="ru-RU" sz="1100" dirty="0"/>
              <a:t/>
            </a:r>
            <a:br>
              <a:rPr lang="ru-RU" sz="1100" dirty="0"/>
            </a:br>
            <a:r>
              <a:rPr lang="ru-RU" sz="1100" dirty="0"/>
              <a:t>В оба! </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сканирование0006"/>
          <p:cNvPicPr>
            <a:picLocks noChangeAspect="1" noChangeArrowheads="1"/>
          </p:cNvPicPr>
          <p:nvPr/>
        </p:nvPicPr>
        <p:blipFill>
          <a:blip r:embed="rId2"/>
          <a:srcRect/>
          <a:stretch>
            <a:fillRect/>
          </a:stretch>
        </p:blipFill>
        <p:spPr bwMode="auto">
          <a:xfrm>
            <a:off x="0" y="-11113"/>
            <a:ext cx="4143375" cy="6869113"/>
          </a:xfrm>
          <a:prstGeom prst="rect">
            <a:avLst/>
          </a:prstGeom>
          <a:noFill/>
          <a:ln w="9525">
            <a:noFill/>
            <a:miter lim="800000"/>
            <a:headEnd/>
            <a:tailEnd/>
          </a:ln>
        </p:spPr>
      </p:pic>
      <p:sp>
        <p:nvSpPr>
          <p:cNvPr id="45059" name="Прямоугольник 2"/>
          <p:cNvSpPr>
            <a:spLocks noChangeArrowheads="1"/>
          </p:cNvSpPr>
          <p:nvPr/>
        </p:nvSpPr>
        <p:spPr bwMode="auto">
          <a:xfrm>
            <a:off x="1714500" y="285750"/>
            <a:ext cx="2428875" cy="3308350"/>
          </a:xfrm>
          <a:prstGeom prst="rect">
            <a:avLst/>
          </a:prstGeom>
          <a:noFill/>
          <a:ln w="9525">
            <a:noFill/>
            <a:miter lim="800000"/>
            <a:headEnd/>
            <a:tailEnd/>
          </a:ln>
        </p:spPr>
        <p:txBody>
          <a:bodyPr>
            <a:spAutoFit/>
          </a:bodyPr>
          <a:lstStyle/>
          <a:p>
            <a:r>
              <a:rPr lang="ru-RU" sz="1100" b="1"/>
              <a:t>2</a:t>
            </a:r>
            <a:r>
              <a:rPr lang="ru-RU" sz="1100"/>
              <a:t> </a:t>
            </a:r>
            <a:br>
              <a:rPr lang="ru-RU" sz="1100"/>
            </a:br>
            <a:r>
              <a:rPr lang="ru-RU" sz="1100"/>
              <a:t/>
            </a:r>
            <a:br>
              <a:rPr lang="ru-RU" sz="1100"/>
            </a:br>
            <a:r>
              <a:rPr lang="ru-RU" sz="1100"/>
              <a:t>Гуляет ветер, порхает снег. </a:t>
            </a:r>
            <a:br>
              <a:rPr lang="ru-RU" sz="1100"/>
            </a:br>
            <a:r>
              <a:rPr lang="ru-RU" sz="1100"/>
              <a:t/>
            </a:r>
            <a:br>
              <a:rPr lang="ru-RU" sz="1100"/>
            </a:br>
            <a:r>
              <a:rPr lang="ru-RU" sz="1100"/>
              <a:t>Идут двенадцать человек. </a:t>
            </a:r>
            <a:br>
              <a:rPr lang="ru-RU" sz="1100"/>
            </a:br>
            <a:r>
              <a:rPr lang="ru-RU" sz="1100"/>
              <a:t/>
            </a:r>
            <a:br>
              <a:rPr lang="ru-RU" sz="1100"/>
            </a:br>
            <a:r>
              <a:rPr lang="ru-RU" sz="1100"/>
              <a:t>Винтовок черные ремни, </a:t>
            </a:r>
            <a:br>
              <a:rPr lang="ru-RU" sz="1100"/>
            </a:br>
            <a:r>
              <a:rPr lang="ru-RU" sz="1100"/>
              <a:t/>
            </a:r>
            <a:br>
              <a:rPr lang="ru-RU" sz="1100"/>
            </a:br>
            <a:r>
              <a:rPr lang="ru-RU" sz="1100"/>
              <a:t>Кругом - огни, огни, огни... </a:t>
            </a:r>
            <a:br>
              <a:rPr lang="ru-RU" sz="1100"/>
            </a:br>
            <a:r>
              <a:rPr lang="ru-RU" sz="1100"/>
              <a:t/>
            </a:r>
            <a:br>
              <a:rPr lang="ru-RU" sz="1100"/>
            </a:br>
            <a:r>
              <a:rPr lang="ru-RU" sz="1100"/>
              <a:t>В зубах - цыгарка, примят картуз. </a:t>
            </a:r>
            <a:br>
              <a:rPr lang="ru-RU" sz="1100"/>
            </a:br>
            <a:r>
              <a:rPr lang="ru-RU" sz="1100"/>
              <a:t/>
            </a:r>
            <a:br>
              <a:rPr lang="ru-RU" sz="1100"/>
            </a:br>
            <a:r>
              <a:rPr lang="ru-RU" sz="1100"/>
              <a:t>На спину б надо бубновый туз! </a:t>
            </a:r>
            <a:br>
              <a:rPr lang="ru-RU" sz="1100"/>
            </a:br>
            <a:r>
              <a:rPr lang="ru-RU" sz="1100"/>
              <a:t/>
            </a:r>
            <a:br>
              <a:rPr lang="ru-RU" sz="1100"/>
            </a:br>
            <a:r>
              <a:rPr lang="ru-RU" sz="1100"/>
              <a:t>Свобода, свобода, </a:t>
            </a:r>
            <a:br>
              <a:rPr lang="ru-RU" sz="1100"/>
            </a:br>
            <a:r>
              <a:rPr lang="ru-RU" sz="1100"/>
              <a:t/>
            </a:r>
            <a:br>
              <a:rPr lang="ru-RU" sz="1100"/>
            </a:br>
            <a:r>
              <a:rPr lang="ru-RU" sz="1100"/>
              <a:t>Эх, эх, без креста! </a:t>
            </a:r>
            <a:br>
              <a:rPr lang="ru-RU" sz="1100"/>
            </a:br>
            <a:r>
              <a:rPr lang="ru-RU" sz="1100"/>
              <a:t/>
            </a:r>
            <a:br>
              <a:rPr lang="ru-RU" sz="1100"/>
            </a:br>
            <a:r>
              <a:rPr lang="ru-RU" sz="1100"/>
              <a:t>Тра-та-та!</a:t>
            </a:r>
          </a:p>
        </p:txBody>
      </p:sp>
      <p:sp>
        <p:nvSpPr>
          <p:cNvPr id="45060" name="Прямоугольник 3"/>
          <p:cNvSpPr>
            <a:spLocks noChangeArrowheads="1"/>
          </p:cNvSpPr>
          <p:nvPr/>
        </p:nvSpPr>
        <p:spPr bwMode="auto">
          <a:xfrm>
            <a:off x="4214813" y="214313"/>
            <a:ext cx="2286000" cy="4600575"/>
          </a:xfrm>
          <a:prstGeom prst="rect">
            <a:avLst/>
          </a:prstGeom>
          <a:noFill/>
          <a:ln w="9525">
            <a:noFill/>
            <a:miter lim="800000"/>
            <a:headEnd/>
            <a:tailEnd/>
          </a:ln>
        </p:spPr>
        <p:txBody>
          <a:bodyPr>
            <a:spAutoFit/>
          </a:bodyPr>
          <a:lstStyle/>
          <a:p>
            <a:r>
              <a:rPr lang="ru-RU" sz="1100"/>
              <a:t>Холодно, товарищи, холодно! </a:t>
            </a:r>
            <a:br>
              <a:rPr lang="ru-RU" sz="1100"/>
            </a:br>
            <a:r>
              <a:rPr lang="ru-RU" sz="1100"/>
              <a:t/>
            </a:r>
            <a:br>
              <a:rPr lang="ru-RU" sz="1100"/>
            </a:br>
            <a:r>
              <a:rPr lang="ru-RU" sz="1100"/>
              <a:t>А Ванька с Катькой - в кабаке... </a:t>
            </a:r>
            <a:br>
              <a:rPr lang="ru-RU" sz="1100"/>
            </a:br>
            <a:r>
              <a:rPr lang="ru-RU" sz="1100"/>
              <a:t/>
            </a:r>
            <a:br>
              <a:rPr lang="ru-RU" sz="1100"/>
            </a:br>
            <a:r>
              <a:rPr lang="ru-RU" sz="1100"/>
              <a:t>- У ей керенки есть в чулке! </a:t>
            </a:r>
            <a:br>
              <a:rPr lang="ru-RU" sz="1100"/>
            </a:br>
            <a:r>
              <a:rPr lang="ru-RU" sz="1100"/>
              <a:t/>
            </a:r>
            <a:br>
              <a:rPr lang="ru-RU" sz="1100"/>
            </a:br>
            <a:r>
              <a:rPr lang="ru-RU" sz="1100"/>
              <a:t>- Ванюшка сам теперь богат... </a:t>
            </a:r>
            <a:br>
              <a:rPr lang="ru-RU" sz="1100"/>
            </a:br>
            <a:r>
              <a:rPr lang="ru-RU" sz="1100"/>
              <a:t/>
            </a:r>
            <a:br>
              <a:rPr lang="ru-RU" sz="1100"/>
            </a:br>
            <a:r>
              <a:rPr lang="ru-RU" sz="1100"/>
              <a:t>- Был Ванька наш, а стал солдат! </a:t>
            </a:r>
            <a:br>
              <a:rPr lang="ru-RU" sz="1100"/>
            </a:br>
            <a:r>
              <a:rPr lang="ru-RU" sz="1100"/>
              <a:t/>
            </a:r>
            <a:br>
              <a:rPr lang="ru-RU" sz="1100"/>
            </a:br>
            <a:r>
              <a:rPr lang="ru-RU" sz="1100"/>
              <a:t/>
            </a:r>
            <a:br>
              <a:rPr lang="ru-RU" sz="1100"/>
            </a:br>
            <a:r>
              <a:rPr lang="ru-RU" sz="1100"/>
              <a:t>- Ну, Ванька, сукин сын, буржуй, </a:t>
            </a:r>
            <a:br>
              <a:rPr lang="ru-RU" sz="1100"/>
            </a:br>
            <a:r>
              <a:rPr lang="ru-RU" sz="1100"/>
              <a:t/>
            </a:r>
            <a:br>
              <a:rPr lang="ru-RU" sz="1100"/>
            </a:br>
            <a:r>
              <a:rPr lang="ru-RU" sz="1100"/>
              <a:t>Мою, попробуй, поцелуй! </a:t>
            </a:r>
            <a:br>
              <a:rPr lang="ru-RU" sz="1100"/>
            </a:br>
            <a:r>
              <a:rPr lang="ru-RU" sz="1100"/>
              <a:t/>
            </a:r>
            <a:br>
              <a:rPr lang="ru-RU" sz="1100"/>
            </a:br>
            <a:r>
              <a:rPr lang="ru-RU" sz="1100"/>
              <a:t>Свобода, свобода, </a:t>
            </a:r>
            <a:br>
              <a:rPr lang="ru-RU" sz="1100"/>
            </a:br>
            <a:r>
              <a:rPr lang="ru-RU" sz="1100"/>
              <a:t/>
            </a:r>
            <a:br>
              <a:rPr lang="ru-RU" sz="1100"/>
            </a:br>
            <a:r>
              <a:rPr lang="ru-RU" sz="1100"/>
              <a:t>Эх, эх, без креста! </a:t>
            </a:r>
            <a:br>
              <a:rPr lang="ru-RU" sz="1100"/>
            </a:br>
            <a:r>
              <a:rPr lang="ru-RU" sz="1100"/>
              <a:t/>
            </a:r>
            <a:br>
              <a:rPr lang="ru-RU" sz="1100"/>
            </a:br>
            <a:r>
              <a:rPr lang="ru-RU" sz="1100"/>
              <a:t>Катька с Ванькой занята - </a:t>
            </a:r>
            <a:br>
              <a:rPr lang="ru-RU" sz="1100"/>
            </a:br>
            <a:r>
              <a:rPr lang="ru-RU" sz="1100"/>
              <a:t/>
            </a:r>
            <a:br>
              <a:rPr lang="ru-RU" sz="1100"/>
            </a:br>
            <a:r>
              <a:rPr lang="ru-RU" sz="1100"/>
              <a:t>Чем, чем занята?.. </a:t>
            </a:r>
            <a:br>
              <a:rPr lang="ru-RU" sz="1100"/>
            </a:br>
            <a:r>
              <a:rPr lang="ru-RU" sz="1100"/>
              <a:t/>
            </a:r>
            <a:br>
              <a:rPr lang="ru-RU" sz="1100"/>
            </a:br>
            <a:r>
              <a:rPr lang="ru-RU" sz="1100"/>
              <a:t>Тра-та-та! </a:t>
            </a:r>
            <a:r>
              <a:rPr lang="ru-RU"/>
              <a:t/>
            </a:r>
            <a:br>
              <a:rPr lang="ru-RU"/>
            </a:br>
            <a:endParaRPr lang="ru-RU"/>
          </a:p>
        </p:txBody>
      </p:sp>
      <p:sp>
        <p:nvSpPr>
          <p:cNvPr id="45061" name="Прямоугольник 4"/>
          <p:cNvSpPr>
            <a:spLocks noChangeArrowheads="1"/>
          </p:cNvSpPr>
          <p:nvPr/>
        </p:nvSpPr>
        <p:spPr bwMode="auto">
          <a:xfrm>
            <a:off x="6357938" y="2928938"/>
            <a:ext cx="2786062" cy="3478212"/>
          </a:xfrm>
          <a:prstGeom prst="rect">
            <a:avLst/>
          </a:prstGeom>
          <a:noFill/>
          <a:ln w="9525">
            <a:noFill/>
            <a:miter lim="800000"/>
            <a:headEnd/>
            <a:tailEnd/>
          </a:ln>
        </p:spPr>
        <p:txBody>
          <a:bodyPr>
            <a:spAutoFit/>
          </a:bodyPr>
          <a:lstStyle/>
          <a:p>
            <a:r>
              <a:rPr lang="ru-RU" sz="1100"/>
              <a:t/>
            </a:r>
            <a:br>
              <a:rPr lang="ru-RU" sz="1100"/>
            </a:br>
            <a:r>
              <a:rPr lang="ru-RU" sz="1100"/>
              <a:t>Кругом - огни, огни, огни... </a:t>
            </a:r>
            <a:br>
              <a:rPr lang="ru-RU" sz="1100"/>
            </a:br>
            <a:r>
              <a:rPr lang="ru-RU" sz="1100"/>
              <a:t/>
            </a:r>
            <a:br>
              <a:rPr lang="ru-RU" sz="1100"/>
            </a:br>
            <a:r>
              <a:rPr lang="ru-RU" sz="1100"/>
              <a:t>Оплечь - ружейные ремни... </a:t>
            </a:r>
            <a:br>
              <a:rPr lang="ru-RU" sz="1100"/>
            </a:br>
            <a:r>
              <a:rPr lang="ru-RU" sz="1100"/>
              <a:t/>
            </a:r>
            <a:br>
              <a:rPr lang="ru-RU" sz="1100"/>
            </a:br>
            <a:r>
              <a:rPr lang="ru-RU" sz="1100"/>
              <a:t>Революцьонный держите шаг! </a:t>
            </a:r>
            <a:br>
              <a:rPr lang="ru-RU" sz="1100"/>
            </a:br>
            <a:r>
              <a:rPr lang="ru-RU" sz="1100"/>
              <a:t/>
            </a:r>
            <a:br>
              <a:rPr lang="ru-RU" sz="1100"/>
            </a:br>
            <a:r>
              <a:rPr lang="ru-RU" sz="1100"/>
              <a:t>Неугомонный не дремлет враг! </a:t>
            </a:r>
            <a:br>
              <a:rPr lang="ru-RU" sz="1100"/>
            </a:br>
            <a:r>
              <a:rPr lang="ru-RU" sz="1100"/>
              <a:t/>
            </a:r>
            <a:br>
              <a:rPr lang="ru-RU" sz="1100"/>
            </a:br>
            <a:r>
              <a:rPr lang="ru-RU" sz="1100"/>
              <a:t>Товарищ, винтовку держи, не трусь! </a:t>
            </a:r>
            <a:br>
              <a:rPr lang="ru-RU" sz="1100"/>
            </a:br>
            <a:r>
              <a:rPr lang="ru-RU" sz="1100"/>
              <a:t/>
            </a:r>
            <a:br>
              <a:rPr lang="ru-RU" sz="1100"/>
            </a:br>
            <a:r>
              <a:rPr lang="ru-RU" sz="1100"/>
              <a:t>Пальнем-ка пулей в Святую Русь - </a:t>
            </a:r>
            <a:br>
              <a:rPr lang="ru-RU" sz="1100"/>
            </a:br>
            <a:r>
              <a:rPr lang="ru-RU" sz="1100"/>
              <a:t/>
            </a:r>
            <a:br>
              <a:rPr lang="ru-RU" sz="1100"/>
            </a:br>
            <a:r>
              <a:rPr lang="ru-RU" sz="1100"/>
              <a:t>В кондовую </a:t>
            </a:r>
            <a:br>
              <a:rPr lang="ru-RU" sz="1100"/>
            </a:br>
            <a:r>
              <a:rPr lang="ru-RU" sz="1100"/>
              <a:t/>
            </a:r>
            <a:br>
              <a:rPr lang="ru-RU" sz="1100"/>
            </a:br>
            <a:r>
              <a:rPr lang="ru-RU" sz="1100"/>
              <a:t>В избяную, </a:t>
            </a:r>
            <a:br>
              <a:rPr lang="ru-RU" sz="1100"/>
            </a:br>
            <a:r>
              <a:rPr lang="ru-RU" sz="1100"/>
              <a:t/>
            </a:r>
            <a:br>
              <a:rPr lang="ru-RU" sz="1100"/>
            </a:br>
            <a:r>
              <a:rPr lang="ru-RU" sz="1100"/>
              <a:t>В толстозадую! </a:t>
            </a:r>
            <a:br>
              <a:rPr lang="ru-RU" sz="1100"/>
            </a:br>
            <a:r>
              <a:rPr lang="ru-RU" sz="1100"/>
              <a:t/>
            </a:r>
            <a:br>
              <a:rPr lang="ru-RU" sz="1100"/>
            </a:br>
            <a:r>
              <a:rPr lang="ru-RU" sz="1100"/>
              <a:t>Эх, эх, без креста! </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сканирование0007"/>
          <p:cNvPicPr>
            <a:picLocks noChangeAspect="1" noChangeArrowheads="1"/>
          </p:cNvPicPr>
          <p:nvPr/>
        </p:nvPicPr>
        <p:blipFill>
          <a:blip r:embed="rId2"/>
          <a:srcRect/>
          <a:stretch>
            <a:fillRect/>
          </a:stretch>
        </p:blipFill>
        <p:spPr bwMode="auto">
          <a:xfrm>
            <a:off x="5024438" y="0"/>
            <a:ext cx="4119562" cy="6858000"/>
          </a:xfrm>
          <a:prstGeom prst="rect">
            <a:avLst/>
          </a:prstGeom>
          <a:noFill/>
          <a:ln w="9525">
            <a:noFill/>
            <a:miter lim="800000"/>
            <a:headEnd/>
            <a:tailEnd/>
          </a:ln>
        </p:spPr>
      </p:pic>
      <p:sp>
        <p:nvSpPr>
          <p:cNvPr id="46083" name="Прямоугольник 2"/>
          <p:cNvSpPr>
            <a:spLocks noChangeArrowheads="1"/>
          </p:cNvSpPr>
          <p:nvPr/>
        </p:nvSpPr>
        <p:spPr bwMode="auto">
          <a:xfrm>
            <a:off x="1357313" y="214313"/>
            <a:ext cx="3000375" cy="5000625"/>
          </a:xfrm>
          <a:prstGeom prst="rect">
            <a:avLst/>
          </a:prstGeom>
          <a:noFill/>
          <a:ln w="9525">
            <a:noFill/>
            <a:miter lim="800000"/>
            <a:headEnd/>
            <a:tailEnd/>
          </a:ln>
        </p:spPr>
        <p:txBody>
          <a:bodyPr>
            <a:spAutoFit/>
          </a:bodyPr>
          <a:lstStyle/>
          <a:p>
            <a:r>
              <a:rPr lang="ru-RU" sz="1100" b="1"/>
              <a:t>3</a:t>
            </a:r>
            <a:r>
              <a:rPr lang="ru-RU" sz="1100"/>
              <a:t> </a:t>
            </a:r>
            <a:br>
              <a:rPr lang="ru-RU" sz="1100"/>
            </a:br>
            <a:r>
              <a:rPr lang="ru-RU" sz="1100"/>
              <a:t/>
            </a:r>
            <a:br>
              <a:rPr lang="ru-RU" sz="1100"/>
            </a:br>
            <a:r>
              <a:rPr lang="ru-RU" sz="1100"/>
              <a:t>Как пошли наши ребята </a:t>
            </a:r>
            <a:br>
              <a:rPr lang="ru-RU" sz="1100"/>
            </a:br>
            <a:r>
              <a:rPr lang="ru-RU" sz="1100"/>
              <a:t/>
            </a:r>
            <a:br>
              <a:rPr lang="ru-RU" sz="1100"/>
            </a:br>
            <a:r>
              <a:rPr lang="ru-RU" sz="1100"/>
              <a:t>В красной гвардии служить - </a:t>
            </a:r>
            <a:br>
              <a:rPr lang="ru-RU" sz="1100"/>
            </a:br>
            <a:r>
              <a:rPr lang="ru-RU" sz="1100"/>
              <a:t/>
            </a:r>
            <a:br>
              <a:rPr lang="ru-RU" sz="1100"/>
            </a:br>
            <a:r>
              <a:rPr lang="ru-RU" sz="1100"/>
              <a:t>В красной гвардии служить - </a:t>
            </a:r>
            <a:br>
              <a:rPr lang="ru-RU" sz="1100"/>
            </a:br>
            <a:r>
              <a:rPr lang="ru-RU" sz="1100"/>
              <a:t/>
            </a:r>
            <a:br>
              <a:rPr lang="ru-RU" sz="1100"/>
            </a:br>
            <a:r>
              <a:rPr lang="ru-RU" sz="1100"/>
              <a:t>Буйну голову сложить! </a:t>
            </a:r>
            <a:br>
              <a:rPr lang="ru-RU" sz="1100"/>
            </a:br>
            <a:r>
              <a:rPr lang="ru-RU" sz="1100"/>
              <a:t/>
            </a:r>
            <a:br>
              <a:rPr lang="ru-RU" sz="1100"/>
            </a:br>
            <a:r>
              <a:rPr lang="ru-RU" sz="1100"/>
              <a:t/>
            </a:r>
            <a:br>
              <a:rPr lang="ru-RU" sz="1100"/>
            </a:br>
            <a:r>
              <a:rPr lang="ru-RU" sz="1100"/>
              <a:t/>
            </a:r>
            <a:br>
              <a:rPr lang="ru-RU" sz="1100"/>
            </a:br>
            <a:r>
              <a:rPr lang="ru-RU" sz="1100"/>
              <a:t>Эх ты, горе-горькое, </a:t>
            </a:r>
            <a:br>
              <a:rPr lang="ru-RU" sz="1100"/>
            </a:br>
            <a:r>
              <a:rPr lang="ru-RU" sz="1100"/>
              <a:t/>
            </a:r>
            <a:br>
              <a:rPr lang="ru-RU" sz="1100"/>
            </a:br>
            <a:r>
              <a:rPr lang="ru-RU" sz="1100"/>
              <a:t>Сладкое житье! </a:t>
            </a:r>
            <a:br>
              <a:rPr lang="ru-RU" sz="1100"/>
            </a:br>
            <a:r>
              <a:rPr lang="ru-RU" sz="1100"/>
              <a:t/>
            </a:r>
            <a:br>
              <a:rPr lang="ru-RU" sz="1100"/>
            </a:br>
            <a:r>
              <a:rPr lang="ru-RU" sz="1100"/>
              <a:t>Рваное пальтишко, </a:t>
            </a:r>
            <a:br>
              <a:rPr lang="ru-RU" sz="1100"/>
            </a:br>
            <a:r>
              <a:rPr lang="ru-RU" sz="1100"/>
              <a:t/>
            </a:r>
            <a:br>
              <a:rPr lang="ru-RU" sz="1100"/>
            </a:br>
            <a:r>
              <a:rPr lang="ru-RU" sz="1100"/>
              <a:t>Австрийское ружье! </a:t>
            </a:r>
            <a:br>
              <a:rPr lang="ru-RU" sz="1100"/>
            </a:br>
            <a:r>
              <a:rPr lang="ru-RU" sz="1100"/>
              <a:t/>
            </a:r>
            <a:br>
              <a:rPr lang="ru-RU" sz="1100"/>
            </a:br>
            <a:r>
              <a:rPr lang="ru-RU" sz="1100"/>
              <a:t/>
            </a:r>
            <a:br>
              <a:rPr lang="ru-RU" sz="1100"/>
            </a:br>
            <a:r>
              <a:rPr lang="ru-RU" sz="1100"/>
              <a:t/>
            </a:r>
            <a:br>
              <a:rPr lang="ru-RU" sz="1100"/>
            </a:br>
            <a:r>
              <a:rPr lang="ru-RU" sz="1100"/>
              <a:t>Мы на горе всем буржуям </a:t>
            </a:r>
            <a:br>
              <a:rPr lang="ru-RU" sz="1100"/>
            </a:br>
            <a:r>
              <a:rPr lang="ru-RU" sz="1100"/>
              <a:t/>
            </a:r>
            <a:br>
              <a:rPr lang="ru-RU" sz="1100"/>
            </a:br>
            <a:r>
              <a:rPr lang="ru-RU" sz="1100"/>
              <a:t>Мировой пожар раздуем, </a:t>
            </a:r>
            <a:br>
              <a:rPr lang="ru-RU" sz="1100"/>
            </a:br>
            <a:r>
              <a:rPr lang="ru-RU" sz="1100"/>
              <a:t/>
            </a:r>
            <a:br>
              <a:rPr lang="ru-RU" sz="1100"/>
            </a:br>
            <a:r>
              <a:rPr lang="ru-RU" sz="1100"/>
              <a:t>Мировой пожар в крови - </a:t>
            </a:r>
            <a:br>
              <a:rPr lang="ru-RU" sz="1100"/>
            </a:br>
            <a:r>
              <a:rPr lang="ru-RU" sz="1100"/>
              <a:t/>
            </a:r>
            <a:br>
              <a:rPr lang="ru-RU" sz="1100"/>
            </a:br>
            <a:r>
              <a:rPr lang="ru-RU" sz="1100"/>
              <a:t>Господи, благослови!</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сканирование0008"/>
          <p:cNvPicPr>
            <a:picLocks noChangeAspect="1" noChangeArrowheads="1"/>
          </p:cNvPicPr>
          <p:nvPr/>
        </p:nvPicPr>
        <p:blipFill>
          <a:blip r:embed="rId2"/>
          <a:srcRect/>
          <a:stretch>
            <a:fillRect/>
          </a:stretch>
        </p:blipFill>
        <p:spPr bwMode="auto">
          <a:xfrm>
            <a:off x="4891088" y="0"/>
            <a:ext cx="4252912" cy="6858000"/>
          </a:xfrm>
          <a:prstGeom prst="rect">
            <a:avLst/>
          </a:prstGeom>
          <a:noFill/>
          <a:ln w="9525">
            <a:noFill/>
            <a:miter lim="800000"/>
            <a:headEnd/>
            <a:tailEnd/>
          </a:ln>
        </p:spPr>
      </p:pic>
      <p:sp>
        <p:nvSpPr>
          <p:cNvPr id="47107" name="Прямоугольник 2"/>
          <p:cNvSpPr>
            <a:spLocks noChangeArrowheads="1"/>
          </p:cNvSpPr>
          <p:nvPr/>
        </p:nvSpPr>
        <p:spPr bwMode="auto">
          <a:xfrm>
            <a:off x="285750" y="0"/>
            <a:ext cx="4214813" cy="7078663"/>
          </a:xfrm>
          <a:prstGeom prst="rect">
            <a:avLst/>
          </a:prstGeom>
          <a:noFill/>
          <a:ln w="9525">
            <a:noFill/>
            <a:miter lim="800000"/>
            <a:headEnd/>
            <a:tailEnd/>
          </a:ln>
        </p:spPr>
        <p:txBody>
          <a:bodyPr>
            <a:spAutoFit/>
          </a:bodyPr>
          <a:lstStyle/>
          <a:p>
            <a:r>
              <a:rPr lang="ru-RU" b="1"/>
              <a:t>4</a:t>
            </a:r>
            <a:r>
              <a:rPr lang="ru-RU"/>
              <a:t> </a:t>
            </a:r>
            <a:r>
              <a:rPr lang="ru-RU" sz="1100"/>
              <a:t/>
            </a:r>
            <a:br>
              <a:rPr lang="ru-RU" sz="1100"/>
            </a:br>
            <a:r>
              <a:rPr lang="ru-RU" sz="1100"/>
              <a:t/>
            </a:r>
            <a:br>
              <a:rPr lang="ru-RU" sz="1100"/>
            </a:br>
            <a:r>
              <a:rPr lang="ru-RU" sz="1100"/>
              <a:t>Снег крутит, лихач кричит, </a:t>
            </a:r>
            <a:br>
              <a:rPr lang="ru-RU" sz="1100"/>
            </a:br>
            <a:r>
              <a:rPr lang="ru-RU" sz="1100"/>
              <a:t/>
            </a:r>
            <a:br>
              <a:rPr lang="ru-RU" sz="1100"/>
            </a:br>
            <a:r>
              <a:rPr lang="ru-RU" sz="1100"/>
              <a:t>Ванька с Катькою летит - </a:t>
            </a:r>
            <a:br>
              <a:rPr lang="ru-RU" sz="1100"/>
            </a:br>
            <a:r>
              <a:rPr lang="ru-RU" sz="1100"/>
              <a:t/>
            </a:r>
            <a:br>
              <a:rPr lang="ru-RU" sz="1100"/>
            </a:br>
            <a:r>
              <a:rPr lang="ru-RU" sz="1100"/>
              <a:t>Елекстрический фонарик </a:t>
            </a:r>
            <a:br>
              <a:rPr lang="ru-RU" sz="1100"/>
            </a:br>
            <a:r>
              <a:rPr lang="ru-RU" sz="1100"/>
              <a:t/>
            </a:r>
            <a:br>
              <a:rPr lang="ru-RU" sz="1100"/>
            </a:br>
            <a:r>
              <a:rPr lang="ru-RU" sz="1100"/>
              <a:t>На оглобельках... </a:t>
            </a:r>
            <a:br>
              <a:rPr lang="ru-RU" sz="1100"/>
            </a:br>
            <a:r>
              <a:rPr lang="ru-RU" sz="1100"/>
              <a:t/>
            </a:r>
            <a:br>
              <a:rPr lang="ru-RU" sz="1100"/>
            </a:br>
            <a:r>
              <a:rPr lang="ru-RU" sz="1100"/>
              <a:t>Ах, ах, пади!.. </a:t>
            </a:r>
            <a:br>
              <a:rPr lang="ru-RU" sz="1100"/>
            </a:br>
            <a:r>
              <a:rPr lang="ru-RU" sz="1100"/>
              <a:t/>
            </a:r>
            <a:br>
              <a:rPr lang="ru-RU" sz="1100"/>
            </a:br>
            <a:r>
              <a:rPr lang="ru-RU" sz="1100"/>
              <a:t/>
            </a:r>
            <a:br>
              <a:rPr lang="ru-RU" sz="1100"/>
            </a:br>
            <a:r>
              <a:rPr lang="ru-RU" sz="1100"/>
              <a:t>Он в шинелишке солдатской </a:t>
            </a:r>
            <a:br>
              <a:rPr lang="ru-RU" sz="1100"/>
            </a:br>
            <a:r>
              <a:rPr lang="ru-RU" sz="1100"/>
              <a:t/>
            </a:r>
            <a:br>
              <a:rPr lang="ru-RU" sz="1100"/>
            </a:br>
            <a:r>
              <a:rPr lang="ru-RU" sz="1100"/>
              <a:t>С физьономией дурацкой </a:t>
            </a:r>
            <a:br>
              <a:rPr lang="ru-RU" sz="1100"/>
            </a:br>
            <a:r>
              <a:rPr lang="ru-RU" sz="1100"/>
              <a:t/>
            </a:r>
            <a:br>
              <a:rPr lang="ru-RU" sz="1100"/>
            </a:br>
            <a:r>
              <a:rPr lang="ru-RU" sz="1100"/>
              <a:t>Крутит, крутит черный ус, </a:t>
            </a:r>
            <a:br>
              <a:rPr lang="ru-RU" sz="1100"/>
            </a:br>
            <a:r>
              <a:rPr lang="ru-RU" sz="1100"/>
              <a:t/>
            </a:r>
            <a:br>
              <a:rPr lang="ru-RU" sz="1100"/>
            </a:br>
            <a:r>
              <a:rPr lang="ru-RU" sz="1100"/>
              <a:t>Да покручивает, </a:t>
            </a:r>
            <a:br>
              <a:rPr lang="ru-RU" sz="1100"/>
            </a:br>
            <a:r>
              <a:rPr lang="ru-RU" sz="1100"/>
              <a:t/>
            </a:r>
            <a:br>
              <a:rPr lang="ru-RU" sz="1100"/>
            </a:br>
            <a:r>
              <a:rPr lang="ru-RU" sz="1100"/>
              <a:t>Да подшучивает... </a:t>
            </a:r>
            <a:br>
              <a:rPr lang="ru-RU" sz="1100"/>
            </a:br>
            <a:r>
              <a:rPr lang="ru-RU" sz="1100"/>
              <a:t/>
            </a:r>
            <a:br>
              <a:rPr lang="ru-RU" sz="1100"/>
            </a:br>
            <a:r>
              <a:rPr lang="ru-RU" sz="1100"/>
              <a:t/>
            </a:r>
            <a:br>
              <a:rPr lang="ru-RU" sz="1100"/>
            </a:br>
            <a:r>
              <a:rPr lang="ru-RU" sz="1100"/>
              <a:t>Вот так Ванька - он плечист! </a:t>
            </a:r>
            <a:br>
              <a:rPr lang="ru-RU" sz="1100"/>
            </a:br>
            <a:r>
              <a:rPr lang="ru-RU" sz="1100"/>
              <a:t/>
            </a:r>
            <a:br>
              <a:rPr lang="ru-RU" sz="1100"/>
            </a:br>
            <a:r>
              <a:rPr lang="ru-RU" sz="1100"/>
              <a:t>Вот так Ванька - он речист! </a:t>
            </a:r>
            <a:br>
              <a:rPr lang="ru-RU" sz="1100"/>
            </a:br>
            <a:r>
              <a:rPr lang="ru-RU" sz="1100"/>
              <a:t/>
            </a:r>
            <a:br>
              <a:rPr lang="ru-RU" sz="1100"/>
            </a:br>
            <a:r>
              <a:rPr lang="ru-RU" sz="1100"/>
              <a:t>Катьку-дуру обнимает, </a:t>
            </a:r>
            <a:br>
              <a:rPr lang="ru-RU" sz="1100"/>
            </a:br>
            <a:r>
              <a:rPr lang="ru-RU" sz="1100"/>
              <a:t/>
            </a:r>
            <a:br>
              <a:rPr lang="ru-RU" sz="1100"/>
            </a:br>
            <a:r>
              <a:rPr lang="ru-RU" sz="1100"/>
              <a:t>Заговаривает... </a:t>
            </a:r>
            <a:br>
              <a:rPr lang="ru-RU" sz="1100"/>
            </a:br>
            <a:r>
              <a:rPr lang="ru-RU" sz="1100"/>
              <a:t/>
            </a:r>
            <a:br>
              <a:rPr lang="ru-RU" sz="1100"/>
            </a:br>
            <a:r>
              <a:rPr lang="ru-RU" sz="1100"/>
              <a:t>Запрокинулась лицом, </a:t>
            </a:r>
            <a:br>
              <a:rPr lang="ru-RU" sz="1100"/>
            </a:br>
            <a:r>
              <a:rPr lang="ru-RU" sz="1100"/>
              <a:t/>
            </a:r>
            <a:br>
              <a:rPr lang="ru-RU" sz="1100"/>
            </a:br>
            <a:r>
              <a:rPr lang="ru-RU" sz="1100"/>
              <a:t>Зубки блещут жемчугом... </a:t>
            </a:r>
            <a:br>
              <a:rPr lang="ru-RU" sz="1100"/>
            </a:br>
            <a:r>
              <a:rPr lang="ru-RU" sz="1100"/>
              <a:t/>
            </a:r>
            <a:br>
              <a:rPr lang="ru-RU" sz="1100"/>
            </a:br>
            <a:r>
              <a:rPr lang="ru-RU" sz="1100"/>
              <a:t>Ах ты, Катя, моя Катя, </a:t>
            </a:r>
            <a:br>
              <a:rPr lang="ru-RU" sz="1100"/>
            </a:br>
            <a:r>
              <a:rPr lang="ru-RU" sz="1100"/>
              <a:t/>
            </a:r>
            <a:br>
              <a:rPr lang="ru-RU" sz="1100"/>
            </a:br>
            <a:r>
              <a:rPr lang="ru-RU" sz="1100"/>
              <a:t>Толстоморденькая... </a:t>
            </a:r>
            <a:r>
              <a:rPr lang="ru-RU"/>
              <a:t/>
            </a:r>
            <a:br>
              <a:rPr lang="ru-RU"/>
            </a:br>
            <a:endParaRPr lang="ru-RU"/>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Метро">
  <a:themeElements>
    <a:clrScheme name="Другая 1">
      <a:dk1>
        <a:sysClr val="windowText" lastClr="000000"/>
      </a:dk1>
      <a:lt1>
        <a:sysClr val="window" lastClr="FFFFFF"/>
      </a:lt1>
      <a:dk2>
        <a:srgbClr val="1F497D"/>
      </a:dk2>
      <a:lt2>
        <a:srgbClr val="EEECE1"/>
      </a:lt2>
      <a:accent1>
        <a:srgbClr val="4F81BD"/>
      </a:accent1>
      <a:accent2>
        <a:srgbClr val="C0504D"/>
      </a:accent2>
      <a:accent3>
        <a:srgbClr val="C3D69B"/>
      </a:accent3>
      <a:accent4>
        <a:srgbClr val="8064A2"/>
      </a:accent4>
      <a:accent5>
        <a:srgbClr val="4BACC6"/>
      </a:accent5>
      <a:accent6>
        <a:srgbClr val="F79646"/>
      </a:accent6>
      <a:hlink>
        <a:srgbClr val="0000FF"/>
      </a:hlink>
      <a:folHlink>
        <a:srgbClr val="800080"/>
      </a:folHlink>
    </a:clrScheme>
    <a:fontScheme name="Метро">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Метро">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61</TotalTime>
  <Words>1882</Words>
  <Application>Microsoft Office PowerPoint</Application>
  <PresentationFormat>Экран (4:3)</PresentationFormat>
  <Paragraphs>91</Paragraphs>
  <Slides>25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Метро</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Admin</cp:lastModifiedBy>
  <cp:revision>10</cp:revision>
  <dcterms:created xsi:type="dcterms:W3CDTF">2009-02-05T19:06:11Z</dcterms:created>
  <dcterms:modified xsi:type="dcterms:W3CDTF">2009-02-08T09:53:50Z</dcterms:modified>
</cp:coreProperties>
</file>