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75" r:id="rId6"/>
    <p:sldId id="258" r:id="rId7"/>
    <p:sldId id="283" r:id="rId8"/>
    <p:sldId id="263" r:id="rId9"/>
    <p:sldId id="282" r:id="rId10"/>
    <p:sldId id="272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E871-4D2C-4A78-AC88-62F466B3878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usha-jushaserp1124.blogspot.com/" TargetMode="External"/><Relationship Id="rId2" Type="http://schemas.openxmlformats.org/officeDocument/2006/relationships/hyperlink" Target="http://jusha-jushaserp1124.blogspot.com/2009/12/blog-post_0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usha-jushaserp1124.blogspot.com/2009/03/blog-post_6483.html" TargetMode="Externa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usha-jushaserp1124.blogspot.com/" TargetMode="External"/><Relationship Id="rId7" Type="http://schemas.openxmlformats.org/officeDocument/2006/relationships/hyperlink" Target="http://jusha-jushaserp1124.blogspot.com/2009/03/blog-post_6483.html" TargetMode="External"/><Relationship Id="rId2" Type="http://schemas.openxmlformats.org/officeDocument/2006/relationships/hyperlink" Target="http://jusha-jushaserp1124.blogspot.com/2009/12/blog-post_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0"/>
            <a:ext cx="5815026" cy="128585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_CampusOtl3DShad" pitchFamily="82" charset="-52"/>
              </a:rPr>
              <a:t>Даниил Иванович Хармс</a:t>
            </a:r>
            <a:endParaRPr lang="ru-RU" dirty="0">
              <a:latin typeface="a_CampusOtl3DShad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428736"/>
            <a:ext cx="6500858" cy="5143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Даниил Иванович Хармс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(настоящая фамилия Ювачёв; 1905-1942) — поэт, прозаик, драматург, детский писатель.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Родился 17 ( 30 ) декабря в Санкт-Петербурге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Даня Ювачев родился в семье, скажем так, благообразной. Его отец,  морской штурман по образованию. Он служил когда-то на Чёрном море, побывал во многих странах мира.  Прошел искушение революционным движением, сидел в Петропавловской и Шлиссельбургской крепостях, а в 1884 году был приговорен к смертной казни . Приговор заменили 15-летней каторгой. В 1900 году после освобождения приехал в Петербург. Слишком много было пережито, слишком много пришлось повидать всякого. По вечерам Иван Павлович брал сына в свой кабинет, сажал рядом с собой и начинал рассказывать ему необыкновенные истории. Вскоре и сам Даня рассказывал собственные истории – одну фантастичнее другой.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2214578" cy="320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veretevo.ru/upload/projekty/xxxCharms_07.jpg"/>
          <p:cNvPicPr>
            <a:picLocks noChangeAspect="1" noChangeArrowheads="1"/>
          </p:cNvPicPr>
          <p:nvPr/>
        </p:nvPicPr>
        <p:blipFill>
          <a:blip r:embed="rId3"/>
          <a:srcRect l="20000" t="3125" r="22499" b="3124"/>
          <a:stretch>
            <a:fillRect/>
          </a:stretch>
        </p:blipFill>
        <p:spPr bwMode="auto">
          <a:xfrm>
            <a:off x="161894" y="3571876"/>
            <a:ext cx="240984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57554" y="47785"/>
            <a:ext cx="5786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Даниил Хармс: Очень страшная история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BLOGGER_PHOTO_ID_5413091878367956306" descr="http://4.bp.blogspot.com/_WJc7vwjeT8k/Sx8qYjKsjVI/AAAAAAAADN4/vPS-ZJKdbN4/s400/%D0%9E%D1%87.+%D1%81%D1%82%D1%80%D0%B0%D1%88%D0%B5%D0%BD%D0%B0%D1%8F+%D0%B8%D1%81%D1%82%D0%BE%D1%80%D0%B8%D1%8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490" y="219074"/>
            <a:ext cx="2952750" cy="30670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214282" y="3231908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Доедая с маслом булку,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Братья шли по переулку.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Вдруг на них из закоулка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Пес большой залаял гулко.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Сказал младший: "Вот напасть,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Хочет он на нас напасть.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Чтоб в беду нам не попасть,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Псу мы бросим булку в пасть".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8" descr="Очень страшная история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600636"/>
            <a:ext cx="2786082" cy="28664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0" y="4281202"/>
            <a:ext cx="4357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окончилось прекрасно.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Братьям сразу стало ясно,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 на каждую прогулку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Надо брать с собою... булку.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42E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6"/>
              </a:rPr>
              <a:t>(Даниил Хармс, 1938 год)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Дворник Дед Мороз</a:t>
            </a: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BLOGGER_PHOTO_ID_5413569550797632834" descr="http://2.bp.blogspot.com/_WJc7vwjeT8k/SyDc0vop9UI/AAAAAAAADOQ/KO_tTtS9Glw/s400/%D0%94%D0%B2%D0%BE%D1%80%D0%BD%D0%B8%D0%BA+%D0%94%D0%B5%D0%B4+%D0%9C%D0%BE%D1%80%D0%BE%D0%B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7633" y="457200"/>
            <a:ext cx="1895475" cy="24955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286135"/>
            <a:ext cx="27146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шубе, в шапке, в душегрейке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Дворник трубочку курил,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И, усевшись на скамейке,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Дворник снегу говорил: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Ты летаешь или таешь?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Ничего тут не поймёшь!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Подметаешь, разметаешь,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Только без толку метёшь!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к чему ж я говорю?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Сяду я да покурю.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Рисунок 2" descr="Одна снежин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1928802"/>
            <a:ext cx="914400" cy="904875"/>
          </a:xfrm>
          <a:prstGeom prst="rect">
            <a:avLst/>
          </a:prstGeom>
          <a:noFill/>
        </p:spPr>
      </p:pic>
      <p:pic>
        <p:nvPicPr>
          <p:cNvPr id="6148" name="Рисунок 3" descr="Одна снежин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2285992"/>
            <a:ext cx="952500" cy="93345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3643306" y="49247"/>
            <a:ext cx="471490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Дворник трубку курит, курит...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глаза от снега щурит,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вздыхает, и зевает,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внезапно засыпает.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Глянь-ка, Маня!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крикнул Ваня.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Видишь, чучело сидит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глазами-угольками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метлу свою глядит.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просто Дед Мороз.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333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Или 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роде снежной бабки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3857620" y="3131480"/>
            <a:ext cx="4143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Ну-ка, дай ему по шапке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схвати его за нос!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оно как зарычит!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ногами застучит!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как вскочит со скамейки,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по-русски закричит: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Будет вам уже мороз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хватать меня за нос!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85B4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7"/>
              </a:rPr>
              <a:t>(Дани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7"/>
              </a:rPr>
              <a:t>ил Хармс, 1940)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31771"/>
            <a:ext cx="9144000" cy="59118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Его мать – Надежда Ивановна Колюбакина, по образованию педагог, - была начальницей «убежища для женщин», вышедших из тюрьмы. В убежище они получали начальное образование. Мать имела казённую квартиру при убежище. Здесь она прожила с сыном свыше десяти лет.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/>
              <a:t>А её сестра – Наталья Ивановна Колюбакина - была известной учительницей, которая жила и работала в Детском Селе, куда на некоторое время отдавали и Даню.  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9776" y="4143380"/>
            <a:ext cx="382134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85728"/>
            <a:ext cx="5614998" cy="5840435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Учился в немецкой школе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Питершуле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где</a:t>
            </a:r>
            <a:r>
              <a:rPr lang="ru-RU" dirty="0" smtClean="0"/>
              <a:t> приобрел основательное знание немецкого и английского языков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928934"/>
            <a:ext cx="4445150" cy="36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119" y="4429132"/>
            <a:ext cx="3302481" cy="22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7" y="357166"/>
            <a:ext cx="268195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 Доучиваться, правда, пришлось в Царском Селе, в школе, где директором была его тетка – Наталья Ивановна Колюбакина.</a:t>
            </a:r>
          </a:p>
          <a:p>
            <a:r>
              <a:rPr lang="ru-RU" dirty="0" smtClean="0"/>
              <a:t>В 1924 году Ювачев поступил в Ленинградский </a:t>
            </a:r>
            <a:r>
              <a:rPr lang="ru-RU" dirty="0" err="1" smtClean="0"/>
              <a:t>электротехникум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857496"/>
            <a:ext cx="5715014" cy="36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3500462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Первые его литературные произведения написаны в 1922 г. Уже в то время Хармс избрал себе не только судьбу писателя, но и псевдоним. 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1928 </a:t>
            </a:r>
            <a:r>
              <a:rPr lang="ru-RU" sz="3600" dirty="0" smtClean="0"/>
              <a:t>по 1941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Д. Хармс публиковал стихи для детей в журналах «Чиж» , «Еж»</a:t>
            </a:r>
            <a:r>
              <a:rPr lang="ru-RU" sz="3600" dirty="0" smtClean="0"/>
              <a:t> «Сверчок», «Октябрята»,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Вышло несколько детских книг, в том числе такие известные, как «Иван </a:t>
            </a:r>
            <a:r>
              <a:rPr lang="ru-RU" sz="36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Иваныч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Самовар», «Игра», «Миллион».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Произведения Хармса </a:t>
            </a:r>
            <a:r>
              <a:rPr lang="ru-RU" sz="3600" dirty="0" err="1" smtClean="0"/>
              <a:t>обэриутского</a:t>
            </a:r>
            <a:r>
              <a:rPr lang="ru-RU" sz="3600" dirty="0" smtClean="0"/>
              <a:t> периода озорны и причудливы. 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714752"/>
            <a:ext cx="2333628" cy="295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256"/>
            <a:ext cx="1785925" cy="23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214818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52" y="2786058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Стихи и проза для детей и дают своеобразный выход его игровой стихии, но писались они исключительно для заработка и особого значения автор им не придавал.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1"/>
            <a:ext cx="2757478" cy="10715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3467689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00042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При жизни были опубликованы его 20 книжек стихов для детей и лишь 2 «взрослых» стихотворения: «Случай на железной дороге»(1926г.) и «Стих Петра Яшкина»(1928г)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643050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Последние месяцы жизни Хармс провел в тюрьме.  2 февраля 1942 года он скончался в больнице ленинградской пересыльной тюрьмы от недоедания. Реабилитирован посмертно в 1960 году.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855523"/>
            <a:ext cx="2490811" cy="40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eretevo.ru/upload/projekty/xxxCharms_13.jpg"/>
          <p:cNvPicPr>
            <a:picLocks noChangeAspect="1" noChangeArrowheads="1"/>
          </p:cNvPicPr>
          <p:nvPr/>
        </p:nvPicPr>
        <p:blipFill>
          <a:blip r:embed="rId2"/>
          <a:srcRect l="22500" t="4687" r="24999" b="4687"/>
          <a:stretch>
            <a:fillRect/>
          </a:stretch>
        </p:blipFill>
        <p:spPr bwMode="auto">
          <a:xfrm>
            <a:off x="214282" y="214290"/>
            <a:ext cx="450059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988660"/>
            <a:ext cx="6715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В Петербурге в память о Данииле Хармсе была открыта </a:t>
            </a:r>
            <a:r>
              <a:rPr lang="ru-RU" sz="2400" b="1" dirty="0" smtClean="0"/>
              <a:t>мемориальная доска </a:t>
            </a:r>
            <a:r>
              <a:rPr lang="ru-RU" sz="2400" dirty="0" smtClean="0"/>
              <a:t>, приуроченная к столетию со дня рождения знаменитого писателя.  Доску установили на доме номер 11 по улице Маяковского, где Хармс прожил с 1925 по 23 августа 1941 годы, вплоть до ареста. На созданном из темного камня памятном знаке расположен барельеф писателя, воспроизводящий известную фотографию Хармса, на которой он изображен в нелепой шляпе.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2095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6612" y="0"/>
            <a:ext cx="5667388" cy="383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000503"/>
            <a:ext cx="3643338" cy="24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85728"/>
            <a:ext cx="3514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00760" y="442913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ОБЭРИУ (Объединение Реального Искусства),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523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Даниил Иванович Хармс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Даниил Иванович Хармс</dc:title>
  <dc:creator>Alex</dc:creator>
  <cp:lastModifiedBy>ОСЫОФРПС</cp:lastModifiedBy>
  <cp:revision>29</cp:revision>
  <dcterms:created xsi:type="dcterms:W3CDTF">2010-01-09T15:56:46Z</dcterms:created>
  <dcterms:modified xsi:type="dcterms:W3CDTF">2014-02-10T14:04:43Z</dcterms:modified>
</cp:coreProperties>
</file>