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2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DAA9E-3B66-4BE9-8623-0BB425FF6250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59C2-BA35-44B1-A07F-29408CADF8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DAA9E-3B66-4BE9-8623-0BB425FF6250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59C2-BA35-44B1-A07F-29408CADF8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DAA9E-3B66-4BE9-8623-0BB425FF6250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59C2-BA35-44B1-A07F-29408CADF8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DAA9E-3B66-4BE9-8623-0BB425FF6250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59C2-BA35-44B1-A07F-29408CADF8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DAA9E-3B66-4BE9-8623-0BB425FF6250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59C2-BA35-44B1-A07F-29408CADF8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DAA9E-3B66-4BE9-8623-0BB425FF6250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59C2-BA35-44B1-A07F-29408CADF8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DAA9E-3B66-4BE9-8623-0BB425FF6250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59C2-BA35-44B1-A07F-29408CADF8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DAA9E-3B66-4BE9-8623-0BB425FF6250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59C2-BA35-44B1-A07F-29408CADF8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DAA9E-3B66-4BE9-8623-0BB425FF6250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59C2-BA35-44B1-A07F-29408CADF8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DAA9E-3B66-4BE9-8623-0BB425FF6250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59C2-BA35-44B1-A07F-29408CADF8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DAA9E-3B66-4BE9-8623-0BB425FF6250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59C2-BA35-44B1-A07F-29408CADF8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DAA9E-3B66-4BE9-8623-0BB425FF6250}" type="datetimeFigureOut">
              <a:rPr lang="ru-RU" smtClean="0"/>
              <a:pPr/>
              <a:t>26.12.2013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E59C2-BA35-44B1-A07F-29408CADF8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ewalls.com/pic/201106/800x600/reWalls.com-367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836712"/>
            <a:ext cx="828092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Видза</a:t>
            </a:r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корам</a:t>
            </a:r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 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988840"/>
            <a:ext cx="827109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ян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Ö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чол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Ö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мал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Ö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междуреченскса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Ö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школа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39752" y="4725144"/>
            <a:ext cx="460536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междуреченск</a:t>
            </a:r>
            <a:endParaRPr lang="ru-RU" sz="4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Россия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g1.liveinternet.ru/images/attach/c/2/65/653/65653470_1287792110_0c988404d3b3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2736" cy="6858000"/>
          </a:xfrm>
          <a:prstGeom prst="rect">
            <a:avLst/>
          </a:prstGeom>
          <a:noFill/>
        </p:spPr>
      </p:pic>
      <p:pic>
        <p:nvPicPr>
          <p:cNvPr id="23556" name="Picture 4" descr="http://mezdurech.ucoz.ru/foto_glav/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81199"/>
            <a:ext cx="3552825" cy="48768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63688" y="0"/>
            <a:ext cx="58618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2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Верм</a:t>
            </a:r>
            <a:r>
              <a:rPr lang="en-US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ö</a:t>
            </a:r>
            <a:r>
              <a:rPr lang="ru-RU" sz="2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мъяс</a:t>
            </a:r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!</a:t>
            </a:r>
            <a:endParaRPr lang="ru-RU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3558" name="Picture 6" descr="http://mezdurech.ucoz.ru/foto_glav/7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916832"/>
            <a:ext cx="3672408" cy="494116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1.liveinternet.ru/images/attach/c/2/65/653/65653470_1287792110_0c988404d3b3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2736" cy="6858000"/>
          </a:xfrm>
          <a:prstGeom prst="rect">
            <a:avLst/>
          </a:prstGeom>
          <a:noFill/>
        </p:spPr>
      </p:pic>
      <p:pic>
        <p:nvPicPr>
          <p:cNvPr id="24578" name="Picture 2" descr="http://mezdurech.ucoz.ru/foto_glav/dostizen/1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476672"/>
            <a:ext cx="3888432" cy="5337474"/>
          </a:xfrm>
          <a:prstGeom prst="rect">
            <a:avLst/>
          </a:prstGeom>
          <a:noFill/>
        </p:spPr>
      </p:pic>
      <p:pic>
        <p:nvPicPr>
          <p:cNvPr id="24580" name="Picture 4" descr="http://mezdurech.ucoz.ru/foto_glav/dostizen/49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692696"/>
            <a:ext cx="4229225" cy="580526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1.liveinternet.ru/images/attach/c/2/65/653/65653470_1287792110_0c988404d3b3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2736" cy="6858000"/>
          </a:xfrm>
          <a:prstGeom prst="rect">
            <a:avLst/>
          </a:prstGeom>
          <a:noFill/>
        </p:spPr>
      </p:pic>
      <p:pic>
        <p:nvPicPr>
          <p:cNvPr id="25602" name="Picture 2" descr="http://mezdurech.ucoz.ru/foto_glav/dostizen/7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20688"/>
            <a:ext cx="4104456" cy="5634000"/>
          </a:xfrm>
          <a:prstGeom prst="rect">
            <a:avLst/>
          </a:prstGeom>
          <a:noFill/>
        </p:spPr>
      </p:pic>
      <p:pic>
        <p:nvPicPr>
          <p:cNvPr id="25604" name="Picture 4" descr="http://mezdurech.ucoz.ru/foto_glav/dostizen/6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836712"/>
            <a:ext cx="3552825" cy="487680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1.liveinternet.ru/images/attach/c/2/65/653/65653470_1287792110_0c988404d3b3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273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404664"/>
            <a:ext cx="8533456" cy="44627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dirty="0" err="1" smtClean="0"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Миян</a:t>
            </a:r>
            <a:r>
              <a:rPr lang="ru-RU" sz="4400" b="1" dirty="0" smtClean="0"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школа </a:t>
            </a:r>
            <a:r>
              <a:rPr lang="ru-RU" sz="4400" b="1" dirty="0" err="1" smtClean="0"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медся</a:t>
            </a:r>
            <a:r>
              <a:rPr lang="ru-RU" sz="4400" b="1" dirty="0" smtClean="0"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бур да </a:t>
            </a:r>
            <a:r>
              <a:rPr lang="ru-RU" sz="4400" b="1" dirty="0" err="1" smtClean="0"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мича</a:t>
            </a:r>
            <a:r>
              <a:rPr lang="ru-RU" sz="4400" b="1" dirty="0" smtClean="0"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!!! </a:t>
            </a:r>
            <a:r>
              <a:rPr lang="ru-RU" sz="4400" b="1" dirty="0" err="1" smtClean="0">
                <a:solidFill>
                  <a:srgbClr val="0070C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Меным</a:t>
            </a:r>
            <a:r>
              <a:rPr lang="ru-RU" sz="4400" b="1" dirty="0" smtClean="0">
                <a:solidFill>
                  <a:srgbClr val="0070C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4400" b="1" dirty="0" err="1" smtClean="0">
                <a:solidFill>
                  <a:srgbClr val="0070C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нимкодь</a:t>
            </a:r>
            <a:r>
              <a:rPr lang="ru-RU" sz="4400" b="1" dirty="0" smtClean="0">
                <a:solidFill>
                  <a:srgbClr val="0070C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в</a:t>
            </a:r>
            <a:r>
              <a:rPr lang="en-US" sz="4400" b="1" dirty="0" smtClean="0">
                <a:solidFill>
                  <a:srgbClr val="0070C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ö</a:t>
            </a:r>
            <a:r>
              <a:rPr lang="ru-RU" sz="4400" b="1" dirty="0" smtClean="0">
                <a:solidFill>
                  <a:srgbClr val="0070C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л</a:t>
            </a:r>
            <a:r>
              <a:rPr lang="en-US" sz="4400" b="1" dirty="0" err="1" smtClean="0">
                <a:solidFill>
                  <a:srgbClr val="0070C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i</a:t>
            </a:r>
            <a:r>
              <a:rPr lang="ru-RU" sz="4400" b="1" dirty="0" smtClean="0">
                <a:solidFill>
                  <a:srgbClr val="0070C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т</a:t>
            </a:r>
            <a:r>
              <a:rPr lang="en-US" sz="4400" b="1" dirty="0" smtClean="0">
                <a:solidFill>
                  <a:srgbClr val="0070C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ö</a:t>
            </a:r>
            <a:r>
              <a:rPr lang="ru-RU" sz="4400" b="1" dirty="0" smtClean="0">
                <a:solidFill>
                  <a:srgbClr val="0070C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дм</a:t>
            </a:r>
            <a:r>
              <a:rPr lang="en-US" sz="4400" b="1" dirty="0" smtClean="0">
                <a:solidFill>
                  <a:srgbClr val="0070C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ö</a:t>
            </a:r>
            <a:r>
              <a:rPr lang="ru-RU" sz="4400" b="1" dirty="0" err="1" smtClean="0">
                <a:solidFill>
                  <a:srgbClr val="0070C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дны</a:t>
            </a:r>
            <a:r>
              <a:rPr lang="ru-RU" sz="4400" b="1" dirty="0" smtClean="0">
                <a:solidFill>
                  <a:srgbClr val="0070C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т</a:t>
            </a:r>
            <a:r>
              <a:rPr lang="en-US" sz="4400" b="1" dirty="0" err="1" smtClean="0">
                <a:solidFill>
                  <a:srgbClr val="0070C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i</a:t>
            </a:r>
            <a:r>
              <a:rPr lang="ru-RU" sz="4400" b="1" dirty="0" err="1" smtClean="0">
                <a:solidFill>
                  <a:srgbClr val="0070C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ян</a:t>
            </a:r>
            <a:r>
              <a:rPr lang="en-US" sz="4400" b="1" dirty="0" smtClean="0">
                <a:solidFill>
                  <a:srgbClr val="0070C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ö</a:t>
            </a:r>
            <a:r>
              <a:rPr lang="ru-RU" sz="4400" b="1" dirty="0" smtClean="0">
                <a:solidFill>
                  <a:srgbClr val="0070C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 </a:t>
            </a:r>
            <a:r>
              <a:rPr lang="ru-RU" sz="4400" b="1" dirty="0" err="1" smtClean="0">
                <a:solidFill>
                  <a:srgbClr val="0070C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сыл</a:t>
            </a:r>
            <a:r>
              <a:rPr lang="en-US" sz="4400" b="1" dirty="0" smtClean="0">
                <a:solidFill>
                  <a:srgbClr val="0070C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ö</a:t>
            </a:r>
            <a:r>
              <a:rPr lang="ru-RU" sz="4400" b="1" dirty="0" err="1" smtClean="0">
                <a:solidFill>
                  <a:srgbClr val="0070C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н</a:t>
            </a:r>
            <a:r>
              <a:rPr lang="ru-RU" sz="4400" b="1" dirty="0" smtClean="0">
                <a:solidFill>
                  <a:srgbClr val="0070C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4400" b="1" dirty="0" err="1" smtClean="0">
                <a:solidFill>
                  <a:srgbClr val="0070C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ич</a:t>
            </a:r>
            <a:r>
              <a:rPr lang="en-US" sz="4400" b="1" dirty="0" smtClean="0">
                <a:solidFill>
                  <a:srgbClr val="0070C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ö</a:t>
            </a:r>
            <a:r>
              <a:rPr lang="ru-RU" sz="4400" b="1" dirty="0" smtClean="0">
                <a:solidFill>
                  <a:srgbClr val="0070C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т история</a:t>
            </a:r>
            <a:r>
              <a:rPr lang="en-US" sz="4400" b="1" dirty="0" smtClean="0">
                <a:solidFill>
                  <a:srgbClr val="0070C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ö</a:t>
            </a:r>
            <a:r>
              <a:rPr lang="ru-RU" sz="4400" b="1" dirty="0" err="1" smtClean="0">
                <a:solidFill>
                  <a:srgbClr val="0070C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н</a:t>
            </a:r>
            <a:r>
              <a:rPr lang="ru-RU" sz="4400" b="1" dirty="0" smtClean="0">
                <a:solidFill>
                  <a:srgbClr val="0070C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да ас </a:t>
            </a:r>
            <a:r>
              <a:rPr lang="ru-RU" sz="4400" b="1" dirty="0" err="1" smtClean="0">
                <a:solidFill>
                  <a:srgbClr val="0070C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сь</a:t>
            </a:r>
            <a:r>
              <a:rPr lang="en-US" sz="4400" b="1" dirty="0" smtClean="0">
                <a:solidFill>
                  <a:srgbClr val="0070C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ö</a:t>
            </a:r>
            <a:r>
              <a:rPr lang="ru-RU" sz="4400" b="1" dirty="0" smtClean="0">
                <a:solidFill>
                  <a:srgbClr val="0070C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л</a:t>
            </a:r>
            <a:r>
              <a:rPr lang="en-US" sz="4400" b="1" dirty="0" smtClean="0">
                <a:solidFill>
                  <a:srgbClr val="0070C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ö</a:t>
            </a:r>
            <a:r>
              <a:rPr lang="ru-RU" sz="4400" b="1" dirty="0" err="1" smtClean="0">
                <a:solidFill>
                  <a:srgbClr val="0070C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мкыл</a:t>
            </a:r>
            <a:r>
              <a:rPr lang="en-US" sz="4400" b="1" dirty="0" smtClean="0">
                <a:solidFill>
                  <a:srgbClr val="0070C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ö</a:t>
            </a:r>
            <a:r>
              <a:rPr lang="ru-RU" sz="4400" b="1" dirty="0" err="1" smtClean="0">
                <a:solidFill>
                  <a:srgbClr val="0070C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мъяс</a:t>
            </a:r>
            <a:r>
              <a:rPr lang="en-US" sz="4400" b="1" dirty="0" smtClean="0">
                <a:solidFill>
                  <a:srgbClr val="0070C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ö</a:t>
            </a:r>
            <a:r>
              <a:rPr lang="ru-RU" sz="4400" b="1" dirty="0" smtClean="0">
                <a:solidFill>
                  <a:srgbClr val="0070C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н.</a:t>
            </a:r>
          </a:p>
          <a:p>
            <a:pPr algn="ctr"/>
            <a:endParaRPr lang="ru-RU" sz="5400" dirty="0" smtClean="0"/>
          </a:p>
          <a:p>
            <a:pPr algn="ctr"/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g1.liveinternet.ru/images/attach/c/2/65/653/65653470_1287792110_0c988404d3b3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2736" cy="6858000"/>
          </a:xfrm>
          <a:prstGeom prst="rect">
            <a:avLst/>
          </a:prstGeom>
          <a:noFill/>
        </p:spPr>
      </p:pic>
      <p:pic>
        <p:nvPicPr>
          <p:cNvPr id="14338" name="Picture 2" descr="http://mezdurech.ucoz.ru/uchitelya/f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1"/>
            <a:ext cx="9176818" cy="501317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77213" y="5157192"/>
            <a:ext cx="763311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МИЯН ШКОЛА!</a:t>
            </a:r>
            <a:endParaRPr lang="ru-RU" sz="8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allaklein.ucoz.ru/fon/2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476672"/>
            <a:ext cx="842493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Неуна</a:t>
            </a:r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школа </a:t>
            </a:r>
            <a:r>
              <a:rPr lang="ru-RU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йылысь</a:t>
            </a:r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988840"/>
            <a:ext cx="87484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Школа в</a:t>
            </a:r>
            <a:r>
              <a:rPr lang="en-US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ö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л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i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кып</a:t>
            </a:r>
            <a:r>
              <a:rPr lang="en-US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ö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д</a:t>
            </a:r>
            <a:r>
              <a:rPr lang="en-US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ö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ма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1976-</a:t>
            </a:r>
            <a:r>
              <a:rPr lang="en-US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ö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д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воын</a:t>
            </a:r>
            <a:endParaRPr lang="ru-RU" sz="2800" b="1" dirty="0" smtClean="0">
              <a:solidFill>
                <a:srgbClr val="7030A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Школа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кык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судтаа</a:t>
            </a:r>
            <a:endParaRPr lang="ru-RU" sz="2800" b="1" dirty="0" smtClean="0">
              <a:solidFill>
                <a:srgbClr val="7030A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Ö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i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я лун</a:t>
            </a:r>
            <a:r>
              <a:rPr lang="en-US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ö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тан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i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уджал</a:t>
            </a:r>
            <a:r>
              <a:rPr lang="en-US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ö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27 вел</a:t>
            </a:r>
            <a:r>
              <a:rPr lang="en-US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ö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дысь</a:t>
            </a:r>
            <a:endParaRPr lang="ru-RU" sz="2800" b="1" dirty="0" smtClean="0">
              <a:solidFill>
                <a:srgbClr val="7030A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Вел</a:t>
            </a:r>
            <a:r>
              <a:rPr lang="en-US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ö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дчысьяс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лыд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- 176</a:t>
            </a:r>
          </a:p>
          <a:p>
            <a:pPr algn="just"/>
            <a:endParaRPr lang="ru-RU" sz="2800" b="1" dirty="0" smtClean="0">
              <a:solidFill>
                <a:srgbClr val="7030A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 algn="just">
              <a:buFont typeface="Wingdings" pitchFamily="2" charset="2"/>
              <a:buChar char="v"/>
            </a:pPr>
            <a:endParaRPr lang="ru-RU" sz="2800" b="1" dirty="0" smtClean="0">
              <a:solidFill>
                <a:srgbClr val="7030A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900igr.net/datai/informatika/Sozdanie-shkolnogo-sajta/0001-001-__________-_____________-_________-_-______-_____________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260648"/>
            <a:ext cx="87484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Миян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школа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кык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судтаа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Медводдза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судтаын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вел</a:t>
            </a:r>
            <a:r>
              <a:rPr lang="en-US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ö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дч</a:t>
            </a:r>
            <a:r>
              <a:rPr lang="en-US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ö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ны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ич</a:t>
            </a:r>
            <a:r>
              <a:rPr lang="en-US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ö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т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классъяс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Школаын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эм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ыджыд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спортзал, к</a:t>
            </a:r>
            <a:r>
              <a:rPr lang="en-US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ö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i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быд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лун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мун</a:t>
            </a:r>
            <a:r>
              <a:rPr lang="en-US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ö 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физкультура урок да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геж</a:t>
            </a:r>
            <a:r>
              <a:rPr lang="en-US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ö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даджык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быдп</a:t>
            </a:r>
            <a:r>
              <a:rPr lang="en-US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ö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л</a:t>
            </a:r>
            <a:r>
              <a:rPr lang="en-US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ö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 соревнование. Акт</a:t>
            </a:r>
            <a:r>
              <a:rPr lang="en-US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ö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</a:t>
            </a:r>
            <a:r>
              <a:rPr lang="en-US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ö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й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залйын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ми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гаж</a:t>
            </a:r>
            <a:r>
              <a:rPr lang="en-US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ö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дчам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Кабинетъяс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югыд</a:t>
            </a:r>
            <a:r>
              <a:rPr lang="en-US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ö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сь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да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ыджыд</a:t>
            </a:r>
            <a:r>
              <a:rPr lang="en-US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ö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сь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 Химия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кабинетын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эм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лаборатория, к</a:t>
            </a:r>
            <a:r>
              <a:rPr lang="en-US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ö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i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ми ну</a:t>
            </a:r>
            <a:r>
              <a:rPr lang="en-US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ö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дам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опытъяс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 Информатика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кабинетын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сулал</a:t>
            </a:r>
            <a:r>
              <a:rPr lang="en-US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ö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ны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выль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компьютеръяс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 </a:t>
            </a:r>
          </a:p>
          <a:p>
            <a:pPr algn="just"/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Миян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вел</a:t>
            </a:r>
            <a:r>
              <a:rPr lang="en-US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ö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дчысьяс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тш</a:t>
            </a:r>
            <a:r>
              <a:rPr lang="en-US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ö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кыда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босьт</a:t>
            </a:r>
            <a:r>
              <a:rPr lang="en-US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ö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ны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1-3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местаяс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карса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олимпиадаяс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вылын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 </a:t>
            </a:r>
          </a:p>
          <a:p>
            <a:pPr algn="just"/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Школаын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уджал</a:t>
            </a:r>
            <a:r>
              <a:rPr lang="en-US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ö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ны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сюсь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вел</a:t>
            </a:r>
            <a:r>
              <a:rPr lang="en-US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ö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дысьяс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быд</a:t>
            </a:r>
            <a:r>
              <a:rPr lang="en-US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ö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на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пиысь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т</a:t>
            </a:r>
            <a:r>
              <a:rPr lang="en-US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ö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дм</a:t>
            </a:r>
            <a:r>
              <a:rPr lang="en-US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ö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д</a:t>
            </a:r>
            <a:r>
              <a:rPr lang="en-US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ö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миян</a:t>
            </a:r>
            <a:r>
              <a:rPr lang="en-US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ö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уна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выльторй</a:t>
            </a:r>
            <a:r>
              <a:rPr lang="en-US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ö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н.</a:t>
            </a:r>
            <a:endParaRPr lang="ru-RU" sz="2800" b="1" dirty="0">
              <a:solidFill>
                <a:srgbClr val="7030A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5364" name="Picture 4" descr="http://mezdurech.ucoz.ru/_ph/60/5624452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5157192"/>
            <a:ext cx="2016224" cy="151216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allaklein.ucoz.ru/fon/2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79512" y="188640"/>
            <a:ext cx="871296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Меным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мойвиис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en-US" sz="28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ö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д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ме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вел</a:t>
            </a:r>
            <a:r>
              <a:rPr lang="en-US" sz="28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ö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дча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зэв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бур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школаын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!</a:t>
            </a:r>
            <a:r>
              <a:rPr lang="en-US" sz="28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Со </a:t>
            </a:r>
            <a:r>
              <a:rPr lang="en-US" sz="28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ö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кмыс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во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нин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ме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быд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асыв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восьта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чужан школа </a:t>
            </a:r>
            <a:r>
              <a:rPr lang="en-US" sz="28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ö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дз</a:t>
            </a:r>
            <a:r>
              <a:rPr lang="en-US" sz="28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ö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съяс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. Тан</a:t>
            </a:r>
            <a:r>
              <a:rPr lang="en-US" sz="28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i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вел</a:t>
            </a:r>
            <a:r>
              <a:rPr lang="en-US" sz="28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ö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дысьяс-вел</a:t>
            </a:r>
            <a:r>
              <a:rPr lang="en-US" sz="28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ö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дчысьясл</a:t>
            </a:r>
            <a:r>
              <a:rPr lang="en-US" sz="28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ö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н</a:t>
            </a:r>
            <a:r>
              <a:rPr lang="en-US" sz="28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аслысп</a:t>
            </a:r>
            <a:r>
              <a:rPr lang="en-US" sz="28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ö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л</a:t>
            </a:r>
            <a:r>
              <a:rPr lang="en-US" sz="28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ö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 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ол</a:t>
            </a:r>
            <a:r>
              <a:rPr lang="en-US" sz="28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ö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м</a:t>
            </a:r>
            <a:r>
              <a:rPr lang="en-US" sz="28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-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быд</a:t>
            </a:r>
            <a:r>
              <a:rPr lang="en-US" sz="28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ö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н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кытч</a:t>
            </a:r>
            <a:r>
              <a:rPr lang="en-US" sz="28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ö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к</a:t>
            </a:r>
            <a:r>
              <a:rPr lang="en-US" sz="28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ö 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тэрмась</a:t>
            </a:r>
            <a:r>
              <a:rPr lang="en-US" sz="28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ö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.  С</a:t>
            </a:r>
            <a:r>
              <a:rPr lang="en-US" sz="28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ö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мын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воськовта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школа порог,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кыла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кыдзи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мен</a:t>
            </a:r>
            <a:r>
              <a:rPr lang="en-US" sz="28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ö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тш</a:t>
            </a:r>
            <a:r>
              <a:rPr lang="en-US" sz="28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ö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тш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кыск</a:t>
            </a:r>
            <a:r>
              <a:rPr lang="en-US" sz="28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ö 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тай</a:t>
            </a:r>
            <a:r>
              <a:rPr lang="en-US" sz="28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ö 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тэрыб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ол</a:t>
            </a:r>
            <a:r>
              <a:rPr lang="en-US" sz="28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ö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мас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Меным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кажитч</a:t>
            </a:r>
            <a:r>
              <a:rPr lang="en-US" sz="28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ö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мый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ме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ыджыд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лов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пытшкын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олысь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ич</a:t>
            </a:r>
            <a:r>
              <a:rPr lang="en-US" sz="28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ö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т лов.</a:t>
            </a:r>
          </a:p>
          <a:p>
            <a:pPr algn="just"/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Школаын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ме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радейта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унатор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–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векньыд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содъяс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югыд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классъяс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, но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медъёна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сь</a:t>
            </a:r>
            <a:r>
              <a:rPr lang="en-US" sz="28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ö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л</a:t>
            </a:r>
            <a:r>
              <a:rPr lang="en-US" sz="28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ö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м</a:t>
            </a:r>
            <a:r>
              <a:rPr lang="en-US" sz="28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выл</a:t>
            </a:r>
            <a:r>
              <a:rPr lang="en-US" sz="28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ö 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во</a:t>
            </a:r>
            <a:r>
              <a:rPr lang="en-US" sz="28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ö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ны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т</a:t>
            </a:r>
            <a:r>
              <a:rPr lang="en-US" sz="28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ö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дса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нин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й</a:t>
            </a:r>
            <a:r>
              <a:rPr lang="en-US" sz="28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ö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з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–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ёртъяс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да вел</a:t>
            </a:r>
            <a:r>
              <a:rPr lang="en-US" sz="28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ö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дысьяс</a:t>
            </a:r>
            <a:r>
              <a:rPr lang="ru-RU" sz="28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.  </a:t>
            </a:r>
          </a:p>
          <a:p>
            <a:pPr algn="just"/>
            <a:r>
              <a:rPr lang="ru-RU" sz="2000" b="1" dirty="0" smtClean="0"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 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g1.liveinternet.ru/images/attach/c/2/65/653/65653470_1287792110_0c988404d3b3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2736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2492896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9600" b="1" dirty="0" err="1" smtClean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Фотогалерея</a:t>
            </a:r>
            <a:r>
              <a:rPr lang="ru-RU" sz="9600" b="1" dirty="0" smtClean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:</a:t>
            </a:r>
            <a:endParaRPr lang="ru-RU" sz="2400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mezdurech.ucoz.ru/novosty/den_ulybok2013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285406" cy="23488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0484" name="Picture 4" descr="http://mezdurech.ucoz.ru/novosty/miss/DSC027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2976"/>
            <a:ext cx="5376595" cy="30243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486" name="Picture 6" descr="http://mezdurech.ucoz.ru/_ph/10/458129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933056"/>
            <a:ext cx="3494158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mezdurech.ucoz.ru/_ph/8/2308886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5080564" cy="28578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508" name="Picture 4" descr="http://mezdurech.ucoz.ru/_ph/38/1413527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356992"/>
            <a:ext cx="5760640" cy="324036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1510" name="Picture 6" descr="http://mezdurech.ucoz.ru/_ph/30/3453037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76672"/>
            <a:ext cx="3419872" cy="23488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1512" name="Picture 8" descr="http://mezdurech.ucoz.ru/_ph/22/3680565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077072"/>
            <a:ext cx="2771800" cy="20162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mezdurech.ucoz.ru/_ph/54/6859657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4608512" cy="271573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2532" name="Picture 4" descr="http://mezdurech.ucoz.ru/_ph/34/1113012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717032"/>
            <a:ext cx="4943872" cy="278092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2534" name="Picture 6" descr="http://mezdurech.ucoz.ru/_ph/40/6333517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75559" y="332656"/>
            <a:ext cx="3968441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2536" name="Picture 8" descr="http://mezdurech.ucoz.ru/_ph/24/2440959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61048"/>
            <a:ext cx="3663730" cy="24208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383</Words>
  <Application>Microsoft Office PowerPoint</Application>
  <PresentationFormat>Экран (4:3)</PresentationFormat>
  <Paragraphs>19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Зайка</dc:creator>
  <cp:lastModifiedBy>Зайка</cp:lastModifiedBy>
  <cp:revision>28</cp:revision>
  <dcterms:created xsi:type="dcterms:W3CDTF">2013-12-22T14:29:26Z</dcterms:created>
  <dcterms:modified xsi:type="dcterms:W3CDTF">2013-12-26T16:35:37Z</dcterms:modified>
</cp:coreProperties>
</file>