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8" r:id="rId2"/>
    <p:sldId id="298" r:id="rId3"/>
    <p:sldId id="285" r:id="rId4"/>
    <p:sldId id="301" r:id="rId5"/>
    <p:sldId id="289" r:id="rId6"/>
    <p:sldId id="300" r:id="rId7"/>
    <p:sldId id="290" r:id="rId8"/>
    <p:sldId id="299" r:id="rId9"/>
    <p:sldId id="291" r:id="rId10"/>
    <p:sldId id="304" r:id="rId11"/>
    <p:sldId id="292" r:id="rId12"/>
    <p:sldId id="303" r:id="rId13"/>
    <p:sldId id="293" r:id="rId14"/>
    <p:sldId id="302" r:id="rId15"/>
    <p:sldId id="294" r:id="rId16"/>
    <p:sldId id="306" r:id="rId17"/>
    <p:sldId id="295" r:id="rId18"/>
    <p:sldId id="305" r:id="rId19"/>
    <p:sldId id="296" r:id="rId20"/>
    <p:sldId id="307" r:id="rId21"/>
    <p:sldId id="297" r:id="rId22"/>
    <p:sldId id="286" r:id="rId23"/>
    <p:sldId id="309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0033"/>
    <a:srgbClr val="FF0066"/>
    <a:srgbClr val="6600CC"/>
    <a:srgbClr val="00FF00"/>
    <a:srgbClr val="FFCCCC"/>
    <a:srgbClr val="FF99CC"/>
    <a:srgbClr val="CCFFFF"/>
    <a:srgbClr val="9900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00" autoAdjust="0"/>
    <p:restoredTop sz="94660"/>
  </p:normalViewPr>
  <p:slideViewPr>
    <p:cSldViewPr>
      <p:cViewPr>
        <p:scale>
          <a:sx n="66" d="100"/>
          <a:sy n="66" d="100"/>
        </p:scale>
        <p:origin x="-1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AD01B-8BB4-4711-B617-31BC56F8512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A1219-BD6B-427F-BEB3-DB8CAC719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247B2-C403-4923-BF63-C7BD82BE48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A2FD-4EAE-4F73-924C-FA876B420C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C187-A912-4825-B977-16E0CD91E2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415FA-79D2-4801-9E14-2AAC5EC33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9D04C-9900-4003-B6E6-FDDDFF3164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DA4E-7478-4854-8084-8F63A82396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FEC0-8798-40F9-97A3-2D5908E930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B4CFA-75C2-4E09-8D1B-2A66418DF7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DFE10-F83B-4C6C-AD53-498869D52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3C36-C4B6-4E4C-9F86-9113E40B9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A9BC-0ADE-4BB2-90D4-7DA395ADA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E72166-CC83-4688-BF03-D60EEEB001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3002.rimg.info/icon/148004800064232cb52e2b46d3bb5fe035672116db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0;&#1091;&#1087;&#1088;&#1080;&#1081;\&#1056;&#1072;&#1073;&#1086;&#1095;&#1080;&#1081;%20&#1089;&#1090;&#1086;&#1083;\&#1052;&#1086;&#1103;%20&#1084;&#1091;&#1079;&#1099;&#1082;&#1072;\&#1080;&#1079;_&#1092;&#1080;&#1083;&#1100;&#1084;&#1072;_&#1052;&#1086;&#1081;_&#1083;&#1072;&#1089;&#1082;&#1086;&#1074;&#1099;&#1081;_&#1080;_&#1085;&#1077;&#1078;&#1085;&#1099;&#1081;_&#1079;&#1074;&#1077;&#1088;&#1100;_-_&#1042;&#1072;&#1083;&#1100;&#1089;_(zvukoff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korolev.ru/images/minisite/museum-cvetaeva-portret_05_big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b/2/2/439/2439090_Victorian_lady_in_green_with_feather_hat__11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9304.vkontakte.ru/u5420851/-1/x_6df449f6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39.radikal.ru/i084/0905/21/62f40b95a932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.oboz.obozrevatel.com/files/55/_Picture_file_path_55535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dy.webnice.ru/img/2009/09/img20090922153756_3863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hyperlink" Target="http://img1.liveinternet.ru/images/attach/c/0/33/548/33548414_28169605_27827509_zhivotnuye_13.gif" TargetMode="Externa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eta.ua/files/pic/0/43/44/DU06BUe1L5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llfreed.ru/uploads/posts/1111/44571232459769_1ksi2pzder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mru.ru/images/article/foto/434b921096ed0843f59e1c7d991877cc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llday.ru/uploads/posts/2009-11/1258690795_a.p.chexov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8.privet.ru/lr/0a123e7c324149035b30543769c2c2d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ebnikov.ru/biography/1909/image/Gumilev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://th07.deviantart.net/fs15/300W/f/2007/059/7/c/Hand_of_Sorrow_by_Iardacil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57.radikal.ru/i155/1009/1d/0998b08e5093.gif" TargetMode="External"/><Relationship Id="rId13" Type="http://schemas.openxmlformats.org/officeDocument/2006/relationships/hyperlink" Target="http://cs9304.vkontakte.ru/u5420851/-1/x_6df449f6.jpg" TargetMode="External"/><Relationship Id="rId3" Type="http://schemas.openxmlformats.org/officeDocument/2006/relationships/hyperlink" Target="http://stat18.privet.ru/lr/0a123e7c324149035b30543769c2c2d3" TargetMode="External"/><Relationship Id="rId7" Type="http://schemas.openxmlformats.org/officeDocument/2006/relationships/hyperlink" Target="http://www.stihi.ru/pics/2010/10/30/3863.jpg" TargetMode="External"/><Relationship Id="rId12" Type="http://schemas.openxmlformats.org/officeDocument/2006/relationships/hyperlink" Target="http://img1.liveinternet.ru/images/attach/b/2/2/439/2439090_Victorian_lady_in_green_with_feather_hat__11.jpg" TargetMode="External"/><Relationship Id="rId2" Type="http://schemas.openxmlformats.org/officeDocument/2006/relationships/hyperlink" Target="http://a23002.rimg.info/icon/148004800064232cb52e2b46d3bb5fe035672116d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8.radikal.ru/i122/0906/5d/c319f3d4fc6b.jpg" TargetMode="External"/><Relationship Id="rId11" Type="http://schemas.openxmlformats.org/officeDocument/2006/relationships/hyperlink" Target="http://www.geokorolev.ru/images/minisite/museum-cvetaeva-portret_05_big.jpg" TargetMode="External"/><Relationship Id="rId5" Type="http://schemas.openxmlformats.org/officeDocument/2006/relationships/hyperlink" Target="http://www.gumilev.ru/files/gallery/makovskij.jpg" TargetMode="External"/><Relationship Id="rId10" Type="http://schemas.openxmlformats.org/officeDocument/2006/relationships/hyperlink" Target="http://img1.liveinternet.ru/images/attach/c/0/40/599/40599713_77.jpg" TargetMode="External"/><Relationship Id="rId4" Type="http://schemas.openxmlformats.org/officeDocument/2006/relationships/hyperlink" Target="http://a22003.rimg.info/icon/1538810000392c6d2b9550a99c4d6c1ee28e8b5a29.jpg" TargetMode="External"/><Relationship Id="rId9" Type="http://schemas.openxmlformats.org/officeDocument/2006/relationships/hyperlink" Target="http://www.hrono.info/biograf/bio_h/hlebnikov_velimir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mru.ru/images/article/foto/434b921096ed0843f59e1c7d991877cc.jpg" TargetMode="External"/><Relationship Id="rId3" Type="http://schemas.openxmlformats.org/officeDocument/2006/relationships/hyperlink" Target="http://img.oboz.obozrevatel.com/files/55/_Picture_file_path_55535.jpg" TargetMode="External"/><Relationship Id="rId7" Type="http://schemas.openxmlformats.org/officeDocument/2006/relationships/hyperlink" Target="http://allfreed.ru/uploads/posts/1111/44571232459769_1ksi2pzder.jpg" TargetMode="External"/><Relationship Id="rId12" Type="http://schemas.openxmlformats.org/officeDocument/2006/relationships/hyperlink" Target="http://s002.radikal.ru/i200/1004/7b/b6d4eb9c427b.gif" TargetMode="External"/><Relationship Id="rId2" Type="http://schemas.openxmlformats.org/officeDocument/2006/relationships/hyperlink" Target="http://s39.radikal.ru/i084/0905/21/62f40b95a93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ldmedia.meta.ua/files/pic/0/43/44/DU06BUe1L5.jpg" TargetMode="External"/><Relationship Id="rId11" Type="http://schemas.openxmlformats.org/officeDocument/2006/relationships/hyperlink" Target="http://th07.deviantart.net/fs15/300W/f/2007/059/7/c/Hand_of_Sorrow_by_Iardacil.jpg" TargetMode="External"/><Relationship Id="rId5" Type="http://schemas.openxmlformats.org/officeDocument/2006/relationships/hyperlink" Target="http://img1.liveinternet.ru/images/attach/c/0/33/548/33548414_28169605_27827509_zhivotnuye_13.gif" TargetMode="External"/><Relationship Id="rId10" Type="http://schemas.openxmlformats.org/officeDocument/2006/relationships/hyperlink" Target="http://www.hlebnikov.ru/biography/1909/image/Gumilev.jpg" TargetMode="External"/><Relationship Id="rId4" Type="http://schemas.openxmlformats.org/officeDocument/2006/relationships/hyperlink" Target="http://lady.webnice.ru/img/2009/09/img20090922153756_3863.gif" TargetMode="External"/><Relationship Id="rId9" Type="http://schemas.openxmlformats.org/officeDocument/2006/relationships/hyperlink" Target="http://i.allday.ru/uploads/posts/2009-11/1258690795_a.p.chexov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22003.rimg.info/icon/1538810000392c6d2b9550a99c4d6c1ee28e8b5a29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milev.ru/files/gallery/makovskij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48.radikal.ru/i122/0906/5d/c319f3d4fc6b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10/10/30/3863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57.radikal.ru/i155/1009/1d/0998b08e5093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biograf/bio_h/hlebnikov_velimir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500562" y="214290"/>
            <a:ext cx="4429156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Подготовила  </a:t>
            </a: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Куприй Наталья Ивановна</a:t>
            </a: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 русского языка и</a:t>
            </a: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литературы</a:t>
            </a:r>
          </a:p>
          <a:p>
            <a:pPr algn="ctr">
              <a:defRPr/>
            </a:pPr>
            <a:r>
              <a:rPr lang="ru-RU" sz="2000" b="1" i="1" spc="50" dirty="0" smtClean="0">
                <a:ln w="11430"/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МОУ «Кутузовская СОШ»  </a:t>
            </a:r>
            <a:endParaRPr lang="ru-RU" sz="2000" b="1" spc="50" dirty="0">
              <a:ln w="11430"/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71480"/>
            <a:ext cx="7786742" cy="193899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«Все начинается с любви…»</a:t>
            </a:r>
          </a:p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Поэзия </a:t>
            </a:r>
          </a:p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Серебряного века</a:t>
            </a:r>
            <a:endParaRPr lang="ru-RU" sz="4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6868" name="Picture 4" descr="Картинка 216 из 81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4374"/>
          <a:stretch>
            <a:fillRect/>
          </a:stretch>
        </p:blipFill>
        <p:spPr bwMode="auto">
          <a:xfrm>
            <a:off x="357158" y="2776083"/>
            <a:ext cx="4143404" cy="3430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из_фильма_Мой_ласковый_и_нежный_зверь_-_Вальс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V="1">
            <a:off x="8286776" y="6215082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Марина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Цветаева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Картинка 9 из 18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285860"/>
            <a:ext cx="313969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785794"/>
            <a:ext cx="40005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000" b="1" i="1" dirty="0" smtClean="0">
                <a:solidFill>
                  <a:srgbClr val="9900CC"/>
                </a:solidFill>
              </a:rPr>
              <a:t>Мне нравится, что вы больны не мной,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Мне нравится, что я больна не вами,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Что никогда тяжелый шар земной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Не уплывет под нашими ногами.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Мне нравится, что можно быть смешной –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Распущенной – и не играть словами,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И не краснеть удушливой волной,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Слегка соприкоснувшись рукавами.</a:t>
            </a:r>
          </a:p>
          <a:p>
            <a:pPr algn="ctr"/>
            <a:endParaRPr lang="ru-RU" sz="2400" b="1" i="1" dirty="0" smtClean="0">
              <a:solidFill>
                <a:srgbClr val="9900CC"/>
              </a:solidFill>
            </a:endParaRPr>
          </a:p>
          <a:p>
            <a:pPr algn="ctr"/>
            <a:endParaRPr lang="ru-RU" sz="2800" b="1" i="1" dirty="0" smtClean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Картинка 12 из 908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357818" y="1071546"/>
            <a:ext cx="3311866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Сергей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Есенин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Картинка 4 из 545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5338"/>
          <a:stretch>
            <a:fillRect/>
          </a:stretch>
        </p:blipFill>
        <p:spPr bwMode="auto">
          <a:xfrm>
            <a:off x="5500694" y="1000108"/>
            <a:ext cx="299289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571480"/>
            <a:ext cx="40005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9900CC"/>
                </a:solidFill>
              </a:rPr>
              <a:t>Не бродить, не мять в кустах багряных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Лебеды и не искать следа.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Со снопом волос твоих овсяных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Отоснилась ты мне навсегда.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С алым соком ягоды на коже,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Нежная, красивая, была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На закат ты розовый похожа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И, как снег, лучиста и светла.</a:t>
            </a:r>
            <a:endParaRPr lang="ru-RU" sz="2800" b="1" i="1" dirty="0" smtClean="0">
              <a:solidFill>
                <a:srgbClr val="9900CC"/>
              </a:solidFill>
            </a:endParaRPr>
          </a:p>
          <a:p>
            <a:pPr algn="ctr"/>
            <a:endParaRPr lang="ru-RU" sz="2800" b="1" i="1" dirty="0" smtClean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Картинка 327 из 63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512"/>
          <a:stretch>
            <a:fillRect/>
          </a:stretch>
        </p:blipFill>
        <p:spPr bwMode="auto">
          <a:xfrm>
            <a:off x="5572132" y="1000108"/>
            <a:ext cx="2928958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Анна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Ахматова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Картинка 1 из 225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214942" y="1071546"/>
            <a:ext cx="336473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428604"/>
            <a:ext cx="4000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9900CC"/>
                </a:solidFill>
              </a:rPr>
              <a:t>Настоящую нежность не спутаешь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Ни с чем, и она тиха.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Ты напрасно бережно кутаешь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Мне плечи и грудь в меха.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И напрасно слова покорные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Говоришь о первой любви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Как я знаю эти упорные,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Несытые взгляды твои         1913г</a:t>
            </a:r>
            <a:endParaRPr lang="ru-RU" sz="2800" b="1" i="1" dirty="0" smtClean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Картинка 16 из 4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928670"/>
            <a:ext cx="3262314" cy="4334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Картинка 63 из 1073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500570"/>
            <a:ext cx="3098511" cy="2071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Максимилиан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Волошин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Картинка 1 из 103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500694" y="1000108"/>
            <a:ext cx="302075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5720" y="500042"/>
            <a:ext cx="4000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9900CC"/>
                </a:solidFill>
              </a:rPr>
              <a:t>Мы заблудились в этом свете.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Мы в подземельях темных. Мы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Один к другому, точно дети,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Прижались робко в безднах тьмы.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Бессильна скорбь. Беззвучны крики.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Рука горит еще в руке.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И влажный камень вдалеке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Лепечет имя Эвридики.     1905 г.</a:t>
            </a:r>
            <a:endParaRPr lang="ru-RU" sz="2800" b="1" i="1" dirty="0" smtClean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Картинка 58 из 2323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6000" b="6249"/>
          <a:stretch>
            <a:fillRect/>
          </a:stretch>
        </p:blipFill>
        <p:spPr bwMode="auto">
          <a:xfrm>
            <a:off x="5286380" y="1071546"/>
            <a:ext cx="3262302" cy="4714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Осип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Мандельштам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http://www.bimru.ru/images/article/foto/434b921096ed0843f59e1c7d991877c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5286380" y="1000108"/>
            <a:ext cx="3357586" cy="4745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40005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800" b="1" i="1" dirty="0" smtClean="0">
                <a:solidFill>
                  <a:srgbClr val="9900CC"/>
                </a:solidFill>
              </a:rPr>
              <a:t>Я наравне с другими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Хочу тебе служить,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От ревности сухими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Губами ворожить.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Не утоляет слово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Мне пересохших уст,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И без тебя мне снова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Дремучий воздух пуст.</a:t>
            </a:r>
            <a:endParaRPr lang="ru-RU" sz="3200" b="1" i="1" dirty="0" smtClean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Картинка 218 из 174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r="-747" b="2499"/>
          <a:stretch>
            <a:fillRect/>
          </a:stretch>
        </p:blipFill>
        <p:spPr bwMode="auto">
          <a:xfrm>
            <a:off x="5214942" y="1071546"/>
            <a:ext cx="3412539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Александр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Картинка 31 из 377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500694" y="1071546"/>
            <a:ext cx="296021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Николай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Гумилев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Картинка 13 из 14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286380" y="1071546"/>
            <a:ext cx="319435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40005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9900CC"/>
                </a:solidFill>
              </a:rPr>
              <a:t>О тебе</a:t>
            </a:r>
            <a:endParaRPr lang="ru-RU" sz="2000" b="1" i="1" dirty="0" smtClean="0">
              <a:solidFill>
                <a:srgbClr val="9900CC"/>
              </a:solidFill>
            </a:endParaRPr>
          </a:p>
          <a:p>
            <a:pPr algn="ctr"/>
            <a:endParaRPr lang="ru-RU" sz="2000" b="1" i="1" dirty="0" smtClean="0">
              <a:solidFill>
                <a:srgbClr val="9900CC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О тебе, о тебе, о  тебе,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Ничего, ничего обо мне!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В человеческой, темной судьбе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Ты – крылатый призыв к тишине.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Если звезды, ясны и горды,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Отвернутся от нашей земли,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У нее есть две лучших звезды:</a:t>
            </a:r>
          </a:p>
          <a:p>
            <a:pPr algn="ctr"/>
            <a:r>
              <a:rPr lang="ru-RU" sz="2000" b="1" i="1" dirty="0" smtClean="0">
                <a:solidFill>
                  <a:srgbClr val="9900CC"/>
                </a:solidFill>
              </a:rPr>
              <a:t>Это – смелые очи твои.</a:t>
            </a:r>
            <a:endParaRPr lang="ru-RU" sz="2400" b="1" i="1" dirty="0" smtClean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Documents and Settings\Куприй\Мои документы\Мои рисунки\0907bebfe65c419c07b71383b1f0a6d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5500702"/>
            <a:ext cx="2966191" cy="1013360"/>
          </a:xfrm>
          <a:prstGeom prst="rect">
            <a:avLst/>
          </a:prstGeom>
          <a:noFill/>
        </p:spPr>
      </p:pic>
      <p:pic>
        <p:nvPicPr>
          <p:cNvPr id="11267" name="Picture 3" descr="Картинка 88 из 635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928670"/>
            <a:ext cx="2928958" cy="432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32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            «Все начинается с любви…»</a:t>
            </a:r>
          </a:p>
        </p:txBody>
      </p:sp>
      <p:pic>
        <p:nvPicPr>
          <p:cNvPr id="6" name="Рисунок 5" descr="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785794"/>
            <a:ext cx="6500858" cy="4880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721523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Использованные ресурсы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00174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Слайд №1:  </a:t>
            </a:r>
            <a:r>
              <a:rPr lang="ru-RU" sz="1400" u="sng" dirty="0" smtClean="0">
                <a:hlinkClick r:id="rId2"/>
              </a:rPr>
              <a:t>http://a23002.rimg.info/icon/148004800064232cb52e2b46d3bb5fe035672116db.jpg</a:t>
            </a:r>
            <a:endParaRPr lang="ru-RU" sz="1400" dirty="0" smtClean="0"/>
          </a:p>
          <a:p>
            <a:r>
              <a:rPr lang="ru-RU" sz="1400" dirty="0" smtClean="0"/>
              <a:t>Слайд №2:  </a:t>
            </a:r>
            <a:r>
              <a:rPr lang="ru-RU" sz="1400" u="sng" dirty="0" smtClean="0">
                <a:hlinkClick r:id="rId3"/>
              </a:rPr>
              <a:t>http://stat18.privet.ru/lr/0a123e7c324149035b30543769c2c2d3</a:t>
            </a:r>
            <a:endParaRPr lang="ru-RU" sz="1400" dirty="0" smtClean="0"/>
          </a:p>
          <a:p>
            <a:r>
              <a:rPr lang="ru-RU" sz="1400" dirty="0" smtClean="0"/>
              <a:t>Слайд №3:  </a:t>
            </a:r>
            <a:r>
              <a:rPr lang="ru-RU" sz="1400" u="sng" dirty="0" smtClean="0">
                <a:hlinkClick r:id="rId4"/>
              </a:rPr>
              <a:t>http://a22003.rimg.info/icon/1538810000392c6d2b9550a99c4d6c1ee28e8b5a29.jpg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Слайд №4:  </a:t>
            </a:r>
            <a:r>
              <a:rPr lang="ru-RU" sz="1400" u="sng" dirty="0" smtClean="0">
                <a:hlinkClick r:id="rId5"/>
              </a:rPr>
              <a:t>http://www.gumilev.ru/files/gallery/makovskij.jpg</a:t>
            </a:r>
            <a:endParaRPr lang="ru-RU" sz="1400" dirty="0" smtClean="0"/>
          </a:p>
          <a:p>
            <a:r>
              <a:rPr lang="ru-RU" sz="1400" dirty="0" smtClean="0"/>
              <a:t>Слайд №5:  </a:t>
            </a:r>
            <a:r>
              <a:rPr lang="ru-RU" sz="1400" u="sng" dirty="0" smtClean="0">
                <a:hlinkClick r:id="rId6"/>
              </a:rPr>
              <a:t>http://s48.radikal.ru/i122/0906/5d/c319f3d4fc6b.jpg</a:t>
            </a:r>
            <a:endParaRPr lang="ru-RU" sz="1400" dirty="0" smtClean="0"/>
          </a:p>
          <a:p>
            <a:r>
              <a:rPr lang="ru-RU" sz="1400" dirty="0" smtClean="0"/>
              <a:t>Слайд №6:  </a:t>
            </a:r>
            <a:r>
              <a:rPr lang="ru-RU" sz="1400" u="sng" dirty="0" smtClean="0">
                <a:hlinkClick r:id="rId7"/>
              </a:rPr>
              <a:t>http://www.stihi.ru/pics/2010/10/30/3863.jpg</a:t>
            </a:r>
            <a:endParaRPr lang="ru-RU" sz="1400" dirty="0" smtClean="0"/>
          </a:p>
          <a:p>
            <a:r>
              <a:rPr lang="ru-RU" sz="1400" dirty="0" smtClean="0"/>
              <a:t>Слайд №7:  </a:t>
            </a:r>
            <a:r>
              <a:rPr lang="ru-RU" sz="1400" u="sng" dirty="0" smtClean="0">
                <a:hlinkClick r:id="rId8"/>
              </a:rPr>
              <a:t>http://s57.radikal.ru/i155/1009/1d/0998b08e5093.gif</a:t>
            </a:r>
            <a:endParaRPr lang="ru-RU" sz="1400" dirty="0" smtClean="0"/>
          </a:p>
          <a:p>
            <a:r>
              <a:rPr lang="ru-RU" sz="1400" dirty="0" smtClean="0"/>
              <a:t>Слайд №8:  </a:t>
            </a:r>
            <a:r>
              <a:rPr lang="ru-RU" sz="1400" u="sng" dirty="0" smtClean="0">
                <a:hlinkClick r:id="rId9"/>
              </a:rPr>
              <a:t>http://www.hrono.info/biograf/bio_h/hlebnikov_velimir.jpg</a:t>
            </a:r>
            <a:endParaRPr lang="ru-RU" sz="1400" dirty="0" smtClean="0"/>
          </a:p>
          <a:p>
            <a:r>
              <a:rPr lang="ru-RU" sz="1400" dirty="0" smtClean="0"/>
              <a:t>Слайд №9:  </a:t>
            </a:r>
            <a:r>
              <a:rPr lang="ru-RU" sz="1400" u="sng" dirty="0" smtClean="0">
                <a:hlinkClick r:id="rId10"/>
              </a:rPr>
              <a:t>http://img1.liveinternet.ru/images/attach/c/0/40/599/40599713_77.jpg</a:t>
            </a:r>
            <a:endParaRPr lang="ru-RU" sz="1400" dirty="0" smtClean="0"/>
          </a:p>
          <a:p>
            <a:r>
              <a:rPr lang="ru-RU" sz="1400" dirty="0" smtClean="0"/>
              <a:t>Слайд №10:  </a:t>
            </a:r>
            <a:r>
              <a:rPr lang="ru-RU" sz="1400" u="sng" dirty="0" smtClean="0">
                <a:hlinkClick r:id="rId11"/>
              </a:rPr>
              <a:t>http://www.geokorolev.ru/images/minisite/museum-cvetaeva-portret_05_big.jpg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Слайд №11:  </a:t>
            </a:r>
            <a:r>
              <a:rPr lang="ru-RU" sz="1400" u="sng" dirty="0" smtClean="0">
                <a:hlinkClick r:id="rId12"/>
              </a:rPr>
              <a:t>http://img1.liveinternet.ru/images/attach/b/2/2/439/2439090_Victorian_lady_in_green_with_feather_hat__11.jpg</a:t>
            </a:r>
            <a:endParaRPr lang="ru-RU" sz="1400" dirty="0" smtClean="0"/>
          </a:p>
          <a:p>
            <a:pPr algn="ctr"/>
            <a:r>
              <a:rPr lang="ru-RU" sz="1400" dirty="0" smtClean="0"/>
              <a:t>Слайд №12:  </a:t>
            </a:r>
            <a:r>
              <a:rPr lang="ru-RU" sz="1400" u="sng" dirty="0" smtClean="0">
                <a:hlinkClick r:id="rId13"/>
              </a:rPr>
              <a:t>http://cs9304.vkontakte.ru/u5420851/-1/x_6df449f6.jpg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721523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Использованные ресурсы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1214422"/>
            <a:ext cx="764383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№13: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http://s39.radikal.ru/i084/0905/21/62f40b95a932.jpg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№14: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http://img.oboz.obozrevatel.com/files/55/_Picture_file_path_55535.jpg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№15: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http://lady.webnice.ru/img/2009/09/img20090922153756_3863.gif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-    дама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http://img1.liveinternet.ru/images/attach/c/0/33/548/33548414_28169605_27827509_zhivotnuye_13.gif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-  лебеди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№16: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http://oldmedia.meta.ua/files/pic/0/43/44/DU06BUe1L5.jpg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№17: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http://allfreed.ru/uploads/posts/1111/44571232459769_1ksi2pzder.jpg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№18: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http://www.bimru.ru/images/article/foto/434b921096ed0843f59e1c7d991877cc.jpg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№19: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http://i.allday.ru/uploads/posts/2009-11/1258690795_a.p.chexov.jpg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№20: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/>
              </a:rPr>
              <a:t>http://www.hlebnikov.ru/biography/1909/image/Gumilev.jpg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№21: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/>
              </a:rPr>
              <a:t>http://th07.deviantart.net/fs15/300W/f/2007/059/7/c/Hand_of_Sorrow_by_Iardacil.jpg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Слайд №22: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/>
              </a:rPr>
              <a:t>http://s002.radikal.ru/i200/1004/7b/b6d4eb9c427b.gif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428604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9900CC"/>
                </a:solidFill>
              </a:rPr>
              <a:t>О доблестях, о подвигах, о славе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Я забывал на горестной земле,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Когда твоё лицо в простой оправе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Передо мной сияло на столе.</a:t>
            </a:r>
            <a:endParaRPr lang="ru-RU" sz="2800" b="1" i="1" dirty="0">
              <a:solidFill>
                <a:srgbClr val="99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357562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Но час настал, и ты ушла из дому.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Я бросил в ночь заветное кольцо.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Ты отдала свою судьбу другому,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И я забыл прекрасное лицо.</a:t>
            </a:r>
            <a:endParaRPr lang="ru-RU" sz="2400" b="1" i="1" dirty="0">
              <a:solidFill>
                <a:srgbClr val="9900CC"/>
              </a:solidFill>
              <a:latin typeface="Georgia" pitchFamily="18" charset="0"/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Картинка 394 из 635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 t="3828" r="9695" b="4374"/>
          <a:stretch>
            <a:fillRect/>
          </a:stretch>
        </p:blipFill>
        <p:spPr bwMode="auto">
          <a:xfrm>
            <a:off x="5286380" y="1571612"/>
            <a:ext cx="3286148" cy="3426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Иннокентий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Анненский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Картинка 16 из 36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0000"/>
          </a:blip>
          <a:srcRect/>
          <a:stretch>
            <a:fillRect/>
          </a:stretch>
        </p:blipFill>
        <p:spPr bwMode="auto">
          <a:xfrm>
            <a:off x="5286380" y="1285860"/>
            <a:ext cx="3344013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500042"/>
            <a:ext cx="378621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Среди миров, в мерцании светил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Одной звезды я повторяю имя…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Не потому, чтоб я Ее любил, 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А потому, что я томлюсь с другими, и если мне сомненье тяжело, 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Я у Нее одной молю ответа,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Не потому, что от Нее светло, 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  <a:latin typeface="Georgia" pitchFamily="18" charset="0"/>
              </a:rPr>
              <a:t>А потому, что с Ней не надо света.</a:t>
            </a: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Картинка 52 из 63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3000" r="31000" b="15624"/>
          <a:stretch>
            <a:fillRect/>
          </a:stretch>
        </p:blipFill>
        <p:spPr bwMode="auto">
          <a:xfrm>
            <a:off x="5572132" y="1000108"/>
            <a:ext cx="2571768" cy="4554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Игорь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Северянин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Картинка 1 из 59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286380" y="1214422"/>
            <a:ext cx="300414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428604"/>
            <a:ext cx="4000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400" b="1" i="1" dirty="0" smtClean="0">
                <a:solidFill>
                  <a:srgbClr val="9900CC"/>
                </a:solidFill>
              </a:rPr>
              <a:t>Как хорошо, что вспыхнут снова эти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Цветы в полях под небом голубым!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Как хорошо, что ты живешь на свете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И красишь мир присутствием своим!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Как хорошо, что в общем вешнем шуме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Милей всего твой голос голубой, 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Что, умирая, я еще не умер</a:t>
            </a:r>
          </a:p>
          <a:p>
            <a:pPr algn="ctr"/>
            <a:r>
              <a:rPr lang="ru-RU" sz="2400" b="1" i="1" dirty="0" smtClean="0">
                <a:solidFill>
                  <a:srgbClr val="9900CC"/>
                </a:solidFill>
              </a:rPr>
              <a:t>И перед смертью встретился с тобой!</a:t>
            </a:r>
            <a:endParaRPr lang="ru-RU" sz="2800" b="1" i="1" dirty="0">
              <a:solidFill>
                <a:srgbClr val="9900CC"/>
              </a:solidFill>
            </a:endParaRP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Картинка 17 из 2159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928670"/>
            <a:ext cx="3179349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57166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285992"/>
            <a:ext cx="3857652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Велимир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Хлебников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 descr="http://www.hrono.info/biograf/bio_h/hlebnikov_velimi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736"/>
            <a:ext cx="332306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 flipH="1">
            <a:off x="285720" y="214290"/>
            <a:ext cx="4292600" cy="6483373"/>
          </a:xfrm>
          <a:prstGeom prst="wave">
            <a:avLst>
              <a:gd name="adj1" fmla="val 2662"/>
              <a:gd name="adj2" fmla="val 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686300" y="214290"/>
            <a:ext cx="4243418" cy="6483373"/>
          </a:xfrm>
          <a:prstGeom prst="wave">
            <a:avLst>
              <a:gd name="adj1" fmla="val 2662"/>
              <a:gd name="adj2" fmla="val -102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4282" y="428604"/>
            <a:ext cx="400052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2800" b="1" i="1" dirty="0" smtClean="0">
                <a:solidFill>
                  <a:srgbClr val="9900CC"/>
                </a:solidFill>
              </a:rPr>
              <a:t>Бобэоби пелись губы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Вээоми пелись взоры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Пиээо пелись брови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Лиээй – пелся облик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Гзи-гзи-гээо пелась цепь,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Так на холсте каких-то соответствий</a:t>
            </a:r>
          </a:p>
          <a:p>
            <a:pPr algn="ctr"/>
            <a:r>
              <a:rPr lang="ru-RU" sz="2800" b="1" i="1" dirty="0" smtClean="0">
                <a:solidFill>
                  <a:srgbClr val="9900CC"/>
                </a:solidFill>
              </a:rPr>
              <a:t>Вне притяжения жило Лицо.</a:t>
            </a:r>
          </a:p>
        </p:txBody>
      </p:sp>
      <p:pic>
        <p:nvPicPr>
          <p:cNvPr id="9" name="Picture 2" descr="скрепки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1638" y="333375"/>
            <a:ext cx="96202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 оправе.jpg"/>
          <p:cNvPicPr>
            <a:picLocks noChangeAspect="1"/>
          </p:cNvPicPr>
          <p:nvPr/>
        </p:nvPicPr>
        <p:blipFill>
          <a:blip r:embed="rId3"/>
          <a:srcRect b="5000"/>
          <a:stretch>
            <a:fillRect/>
          </a:stretch>
        </p:blipFill>
        <p:spPr>
          <a:xfrm>
            <a:off x="5286380" y="928670"/>
            <a:ext cx="3384563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рамка1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706</Words>
  <Application>Microsoft Office PowerPoint</Application>
  <PresentationFormat>Экран (4:3)</PresentationFormat>
  <Paragraphs>175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рамка13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моуосош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увр</dc:creator>
  <cp:lastModifiedBy>WIN7XP</cp:lastModifiedBy>
  <cp:revision>122</cp:revision>
  <dcterms:created xsi:type="dcterms:W3CDTF">2011-02-08T09:09:06Z</dcterms:created>
  <dcterms:modified xsi:type="dcterms:W3CDTF">2011-04-03T10:20:47Z</dcterms:modified>
</cp:coreProperties>
</file>