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2C7CA1-5FAB-4EB4-8A10-D9B1929C2804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91644B-D13E-4750-BFB3-15EEBD1AB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8215370" cy="7143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обучения грамоте в первом классе</a:t>
            </a:r>
            <a:endParaRPr lang="ru-RU" sz="31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214422"/>
            <a:ext cx="8143932" cy="492922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Заглавная буква в именах собственных.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Агния Львовна Барто.</a:t>
            </a:r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Агзамова Светлана Илусовна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917596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урока: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115328" cy="5116654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Узнаем правила написания имен, фамилий, кличек животных, географических названий.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Знакомимся с биографией поэтессы Агнии Львовны Барто.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Напишем предложения с именами собственными.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Работаем со стихотворениями А. Л. Барто.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Выставка книг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игруш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72585">
            <a:off x="571156" y="1155160"/>
            <a:ext cx="2143140" cy="2428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лошад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3143248"/>
            <a:ext cx="2238375" cy="2047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мне теперь не до игруше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229886">
            <a:off x="652276" y="4126996"/>
            <a:ext cx="1800225" cy="2543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скакалоч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14744" y="1071546"/>
            <a:ext cx="1752600" cy="2600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 descr="я расту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55688">
            <a:off x="6498734" y="949129"/>
            <a:ext cx="1866900" cy="2447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бычокмульт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242492">
            <a:off x="6655210" y="4452075"/>
            <a:ext cx="2190750" cy="2085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Содержимое 3" descr="бычок.jpg"/>
          <p:cNvPicPr>
            <a:picLocks noGrp="1" noChangeAspect="1"/>
          </p:cNvPicPr>
          <p:nvPr>
            <p:ph sz="quarter" idx="1"/>
          </p:nvPr>
        </p:nvPicPr>
        <p:blipFill>
          <a:blip r:embed="rId8" cstate="print"/>
          <a:stretch>
            <a:fillRect/>
          </a:stretch>
        </p:blipFill>
        <p:spPr>
          <a:xfrm>
            <a:off x="1857356" y="3143248"/>
            <a:ext cx="2457450" cy="1857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стих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00496" y="4000504"/>
            <a:ext cx="1724025" cy="2657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мальч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142984"/>
            <a:ext cx="3857652" cy="541499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57554" y="428604"/>
            <a:ext cx="4567246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участие в уроке!</a:t>
            </a: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До новых встреч!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слова, в которых есть изученные орфограммы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В классных часах лопнула пружина. Мы отнесли их в часовую мастерскую. Часовщик обещал сделать все через час. Мы ждали и гуляли по площади.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254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Проверьте, что у вас получилось: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01014" cy="52595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сах, пру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на,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совую,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совщик, обе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л,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с, по пло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ди.</a:t>
            </a:r>
          </a:p>
          <a:p>
            <a:pPr>
              <a:buNone/>
            </a:pP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андаш сблокнот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316264">
            <a:off x="5572132" y="4000504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Л.Н. Толстой2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 rot="20779094">
            <a:off x="1071538" y="1571612"/>
            <a:ext cx="1924050" cy="2381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творчеством каких писателей и поэтов мы познакомились на прошлых уроках?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бианки.jpg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lum contrast="-10000"/>
          </a:blip>
          <a:stretch>
            <a:fillRect/>
          </a:stretch>
        </p:blipFill>
        <p:spPr>
          <a:xfrm rot="21381725">
            <a:off x="3151594" y="3125879"/>
            <a:ext cx="1785950" cy="25717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268950">
            <a:off x="1000100" y="4071942"/>
            <a:ext cx="1428760" cy="2238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к.д.Ушинский.jpg"/>
          <p:cNvPicPr>
            <a:picLocks noChangeAspect="1"/>
          </p:cNvPicPr>
          <p:nvPr/>
        </p:nvPicPr>
        <p:blipFill>
          <a:blip r:embed="rId5" cstate="print">
            <a:lum bright="-10000"/>
          </a:blip>
          <a:stretch>
            <a:fillRect/>
          </a:stretch>
        </p:blipFill>
        <p:spPr>
          <a:xfrm rot="838455">
            <a:off x="5072066" y="1571613"/>
            <a:ext cx="2071702" cy="2357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маршак.jpg"/>
          <p:cNvPicPr>
            <a:picLocks noChangeAspect="1"/>
          </p:cNvPicPr>
          <p:nvPr/>
        </p:nvPicPr>
        <p:blipFill>
          <a:blip r:embed="rId6" cstate="print">
            <a:lum bright="-20000"/>
          </a:blip>
          <a:stretch>
            <a:fillRect/>
          </a:stretch>
        </p:blipFill>
        <p:spPr>
          <a:xfrm>
            <a:off x="6786578" y="2643182"/>
            <a:ext cx="1852617" cy="23145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" name="Рисунок 8" descr="Пришвин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912379">
            <a:off x="5000628" y="4286256"/>
            <a:ext cx="1928826" cy="22860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Агния Львовна Барто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bar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428596" y="1571612"/>
            <a:ext cx="2857520" cy="37862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агния юарто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 rot="753998">
            <a:off x="4496605" y="1992950"/>
            <a:ext cx="3690939" cy="43100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78581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урока: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7829576" cy="497377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Узнаем правила написания имен, фамилий, кличек животных, географических названий.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Знакомимся с биографией поэтессы Агнии Львовны Барто.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Напишем предложения с именами собственными.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Работаем со стихотворениями А. Л. Барто.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Текст - правило</a:t>
            </a:r>
            <a:endParaRPr lang="ru-RU" sz="4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829576" cy="5259530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Имена, отчества, фамилии людей, 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клички животных, 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названия стран, городов,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деревень, улиц, 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рек, морей и океанов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пишутся с большой буквы </a:t>
            </a:r>
            <a:r>
              <a:rPr lang="ru-RU" sz="4400" b="1" i="1" smtClean="0">
                <a:latin typeface="Times New Roman" pitchFamily="18" charset="0"/>
                <a:cs typeface="Times New Roman" pitchFamily="18" charset="0"/>
              </a:rPr>
              <a:t>–всё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5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имена собственные.</a:t>
            </a:r>
            <a:endParaRPr lang="ru-RU" sz="5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Биография Агнии Львовны Барто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72452" cy="507209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Родилась 4 февраля 1906 года в Москве в семье врача – ветеринара.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Училась в гимназии, занималась в хореографическом училище.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1925 году опубликованы первые стихи «Китайчонок Ван Ли», «Мишка- воришка», «Братишки».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Самый знаменитый цикл стихов «Игрушки»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Написала сценарии фильмов «Подкидыш», «Алеша Птицын вырабатывает характер».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1975 году была присуждена Международная премия им. Х.К. Андерсена.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игрушки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15461">
            <a:off x="7215206" y="2643182"/>
            <a:ext cx="1500190" cy="18859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Прочитайте предложение. Спишите в тетрадь.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115328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Агния Львовна Барто часто писала стихи про девочку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таню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тане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4000504"/>
            <a:ext cx="2714644" cy="2681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311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  Урок обучения грамоте в первом классе</vt:lpstr>
      <vt:lpstr>Назовите слова, в которых есть изученные орфограммы</vt:lpstr>
      <vt:lpstr>Проверьте, что у вас получилось:</vt:lpstr>
      <vt:lpstr>С творчеством каких писателей и поэтов мы познакомились на прошлых уроках?</vt:lpstr>
      <vt:lpstr>Агния Львовна Барто</vt:lpstr>
      <vt:lpstr> план урока:</vt:lpstr>
      <vt:lpstr>Текст - правило</vt:lpstr>
      <vt:lpstr>Биография Агнии Львовны Барто </vt:lpstr>
      <vt:lpstr>Прочитайте предложение. Спишите в тетрадь.</vt:lpstr>
      <vt:lpstr>план урока:</vt:lpstr>
      <vt:lpstr>Выставка книг </vt:lpstr>
      <vt:lpstr>Слайд 12</vt:lpstr>
    </vt:vector>
  </TitlesOfParts>
  <Company>Движение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Урок обучения грамоте в первом классе</dc:title>
  <dc:creator>Урал</dc:creator>
  <cp:lastModifiedBy>Admin</cp:lastModifiedBy>
  <cp:revision>29</cp:revision>
  <dcterms:created xsi:type="dcterms:W3CDTF">2012-02-22T20:32:35Z</dcterms:created>
  <dcterms:modified xsi:type="dcterms:W3CDTF">2012-03-26T18:19:20Z</dcterms:modified>
</cp:coreProperties>
</file>