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0099"/>
    <a:srgbClr val="00660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6BFBA4-8C96-4C33-975B-EE9DE9D9CE1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F3D5B6-4CC4-4495-9260-68549C447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2426160"/>
          </a:xfrm>
        </p:spPr>
        <p:txBody>
          <a:bodyPr>
            <a:noAutofit/>
          </a:bodyPr>
          <a:lstStyle/>
          <a:p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М…</a:t>
            </a:r>
            <a:r>
              <a:rPr lang="ru-RU" sz="5000" b="1" i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рковь</a:t>
            </a:r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000" b="1" i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5000" b="1" i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в…р…</a:t>
            </a:r>
            <a:r>
              <a:rPr lang="ru-RU" sz="5000" b="1" i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бьи</a:t>
            </a:r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м…</a:t>
            </a:r>
            <a:r>
              <a:rPr lang="ru-RU" sz="5000" b="1" i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дведь</a:t>
            </a:r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…б…</a:t>
            </a:r>
            <a:r>
              <a:rPr lang="ru-RU" sz="5000" b="1" i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зьяна</a:t>
            </a:r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т…</a:t>
            </a:r>
            <a:r>
              <a:rPr lang="ru-RU" sz="5000" b="1" i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традь</a:t>
            </a:r>
            <a:r>
              <a:rPr lang="ru-RU" sz="5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5000" b="1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214686"/>
            <a:ext cx="7767662" cy="3286148"/>
          </a:xfrm>
        </p:spPr>
        <p:txBody>
          <a:bodyPr>
            <a:normAutofit/>
          </a:bodyPr>
          <a:lstStyle/>
          <a:p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рковь, м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тель, в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бьи, м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дведь, 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зьяна, т</a:t>
            </a:r>
            <a:r>
              <a:rPr lang="ru-RU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традь.</a:t>
            </a:r>
            <a:endParaRPr lang="ru-RU" sz="5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Дру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зья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, открою вам секрет:</a:t>
            </a:r>
          </a:p>
          <a:p>
            <a:pPr>
              <a:buNone/>
            </a:pP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Мне без варе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нья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 жизни нет.</a:t>
            </a:r>
          </a:p>
          <a:p>
            <a:pPr>
              <a:buNone/>
            </a:pP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Для здоро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вья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 и весе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лья</a:t>
            </a:r>
          </a:p>
          <a:p>
            <a:pPr>
              <a:buNone/>
            </a:pP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Ем пече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нье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, ем варе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нье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Кто же это?</a:t>
            </a:r>
          </a:p>
          <a:p>
            <a:pPr>
              <a:buNone/>
            </a:pPr>
            <a:endParaRPr lang="ru-RU" sz="45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event2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131690"/>
            <a:ext cx="3000364" cy="2509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715436" cy="64294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57718"/>
                <a:gridCol w="4357718"/>
              </a:tblGrid>
              <a:tr h="64294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600" i="1" dirty="0" smtClean="0">
                          <a:solidFill>
                            <a:srgbClr val="C00000"/>
                          </a:solidFill>
                        </a:rPr>
                        <a:t>Стул, друг, дерево,  перо, крыло,</a:t>
                      </a:r>
                      <a:r>
                        <a:rPr lang="ru-RU" sz="3600" i="1" baseline="0" dirty="0" smtClean="0">
                          <a:solidFill>
                            <a:srgbClr val="C00000"/>
                          </a:solidFill>
                        </a:rPr>
                        <a:t> колос.</a:t>
                      </a:r>
                      <a:endParaRPr lang="ru-RU" sz="3600" i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3600" i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3600" i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3600" i="1" dirty="0" smtClean="0">
                          <a:solidFill>
                            <a:srgbClr val="C00000"/>
                          </a:solidFill>
                        </a:rPr>
                        <a:t>Стулья, …</a:t>
                      </a:r>
                      <a:endParaRPr lang="ru-RU" sz="3600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600" i="1" dirty="0" smtClean="0">
                          <a:solidFill>
                            <a:srgbClr val="002060"/>
                          </a:solidFill>
                        </a:rPr>
                        <a:t>Хлопья, большой, шалунья, жильцы, гостья, листья, письмо, платье.</a:t>
                      </a:r>
                      <a:endParaRPr lang="ru-RU" sz="36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00034" y="214290"/>
            <a:ext cx="1133475" cy="2600325"/>
          </a:xfrm>
          <a:prstGeom prst="rect">
            <a:avLst/>
          </a:prstGeom>
        </p:spPr>
      </p:pic>
      <p:pic>
        <p:nvPicPr>
          <p:cNvPr id="8" name="Рисунок 7" descr="загруженное (9)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7429520" y="357165"/>
            <a:ext cx="1171577" cy="2645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715436" cy="64294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57718"/>
                <a:gridCol w="4357718"/>
              </a:tblGrid>
              <a:tr h="64294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i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</a:t>
                      </a:r>
                      <a:r>
                        <a:rPr lang="ru-RU" sz="4000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лья</a:t>
                      </a:r>
                      <a:r>
                        <a:rPr lang="ru-RU" sz="4000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зья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дере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вья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рья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кры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лья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коло/</a:t>
                      </a:r>
                      <a:r>
                        <a:rPr lang="ru-RU" sz="4000" i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сья</a:t>
                      </a:r>
                      <a:r>
                        <a:rPr lang="ru-RU" sz="4000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4000" i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Хло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пья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шалу/</a:t>
                      </a:r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нья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тья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лис/</a:t>
                      </a:r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тья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пла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тье</a:t>
                      </a:r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00034" y="214290"/>
            <a:ext cx="1133475" cy="2600325"/>
          </a:xfrm>
          <a:prstGeom prst="rect">
            <a:avLst/>
          </a:prstGeom>
        </p:spPr>
      </p:pic>
      <p:pic>
        <p:nvPicPr>
          <p:cNvPr id="8" name="Рисунок 7" descr="загруженное (9)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7429520" y="214290"/>
            <a:ext cx="1171577" cy="2645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Оцени свою работу:</a:t>
            </a:r>
            <a:endParaRPr lang="ru-RU" sz="4800" b="1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r>
              <a:rPr lang="ru-RU" sz="4400" b="1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r>
              <a:rPr lang="ru-RU" sz="4400" b="1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r>
              <a:rPr lang="ru-RU" sz="4400" b="1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Мне было трудно…</a:t>
            </a:r>
          </a:p>
          <a:p>
            <a:r>
              <a:rPr lang="ru-RU" sz="4400" b="1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  <a:p>
            <a:r>
              <a:rPr lang="ru-RU" sz="4400" b="1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Урок дал мне для жизни…</a:t>
            </a:r>
            <a:endParaRPr lang="ru-RU" sz="4400" b="1" i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активное участие!</a:t>
            </a:r>
          </a:p>
          <a:p>
            <a:pPr algn="ctr">
              <a:buNone/>
            </a:pPr>
            <a:endParaRPr lang="ru-RU" sz="5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1" y="3071811"/>
            <a:ext cx="3261421" cy="3518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139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М…рковь, м…тель, в…р…бьи, м…дведь, …б…зьяна, т…традь.</vt:lpstr>
      <vt:lpstr>Слайд 2</vt:lpstr>
      <vt:lpstr>Слайд 3</vt:lpstr>
      <vt:lpstr>Слайд 4</vt:lpstr>
      <vt:lpstr>Оцени свою работу: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М…рковь, м…тель, в…р…бьи, м…дведь, …б…зьяна, т…традь.</dc:title>
  <dc:creator>Admin</dc:creator>
  <cp:lastModifiedBy>Admin</cp:lastModifiedBy>
  <cp:revision>12</cp:revision>
  <dcterms:created xsi:type="dcterms:W3CDTF">2013-03-02T18:19:22Z</dcterms:created>
  <dcterms:modified xsi:type="dcterms:W3CDTF">2013-03-03T19:15:50Z</dcterms:modified>
</cp:coreProperties>
</file>