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A%D0%B0%D1%83%D0%BD%D0%B0%D1%81" TargetMode="External"/><Relationship Id="rId13" Type="http://schemas.openxmlformats.org/officeDocument/2006/relationships/hyperlink" Target="http://ru.wikipedia.org/wiki/%D0%9C%D0%B5%D0%B6%D0%B4%D1%83%D0%BD%D0%B0%D1%80%D0%BE%D0%B4%D0%BD%D0%B0%D1%8F_%D1%84%D0%B5%D0%B4%D0%B5%D1%80%D0%B0%D1%86%D0%B8%D1%8F_%D1%85%D0%BE%D0%BA%D0%BA%D0%B5%D1%8F_%D1%81_%D1%88%D0%B0%D0%B9%D0%B1%D0%BE%D0%B9" TargetMode="External"/><Relationship Id="rId18" Type="http://schemas.openxmlformats.org/officeDocument/2006/relationships/hyperlink" Target="http://ru.wikipedia.org/wiki/%D0%A0%D0%BE%D1%81%D1%81%D0%B8%D0%B9%D1%81%D0%BA%D0%B8%D0%B9_%D0%B3%D0%BE%D1%81%D1%83%D0%B4%D0%B0%D1%80%D1%81%D1%82%D0%B2%D0%B5%D0%BD%D0%BD%D1%8B%D0%B9_%D1%83%D0%BD%D0%B8%D0%B2%D0%B5%D1%80%D1%81%D0%B8%D1%82%D0%B5%D1%82_%D1%84%D0%B8%D0%B7%D0%B8%D1%87%D0%B5%D1%81%D0%BA%D0%BE%D0%B9_%D0%BA%D1%83%D0%BB%D1%8C%D1%82%D1%83%D1%80%D1%8B,_%D1%81%D0%BF%D0%BE%D1%80%D1%82%D0%B0,_%D0%BC%D0%BE%D0%BB%D0%BE%D0%B4%D1%91%D0%B6%D0%B8_%D0%B8_%D1%82%D1%83%D1%80%D0%B8%D0%B7%D0%BC%D0%B0" TargetMode="External"/><Relationship Id="rId3" Type="http://schemas.openxmlformats.org/officeDocument/2006/relationships/hyperlink" Target="http://ru.wikipedia.org/wiki/22_%D0%B4%D0%B5%D0%BA%D0%B0%D0%B1%D1%80%D1%8F" TargetMode="External"/><Relationship Id="rId7" Type="http://schemas.openxmlformats.org/officeDocument/2006/relationships/hyperlink" Target="http://ru.wikipedia.org/wiki/%D0%A0%D0%B8%D0%B3%D0%B0" TargetMode="External"/><Relationship Id="rId12" Type="http://schemas.openxmlformats.org/officeDocument/2006/relationships/hyperlink" Target="http://ru.wikipedia.org/wiki/1911_%D0%B3%D0%BE%D0%B4" TargetMode="External"/><Relationship Id="rId17" Type="http://schemas.openxmlformats.org/officeDocument/2006/relationships/hyperlink" Target="http://ru.wikipedia.org/wiki/%D0%A6%D0%B5%D0%BD%D1%82%D1%80%D0%B0%D0%BB%D1%8C%D0%BD%D1%8B%D0%B9_%D1%81%D0%BF%D0%BE%D1%80%D1%82%D0%B8%D0%B2%D0%BD%D1%8B%D0%B9_%D0%BA%D0%BB%D1%83%D0%B1_%D0%B0%D1%80%D0%BC%D0%B8%D0%B8" TargetMode="External"/><Relationship Id="rId2" Type="http://schemas.openxmlformats.org/officeDocument/2006/relationships/hyperlink" Target="http://ru.wikipedia.org/wiki/%D0%A0%D0%BE%D1%81%D1%81%D0%B8%D1%8F" TargetMode="External"/><Relationship Id="rId16" Type="http://schemas.openxmlformats.org/officeDocument/2006/relationships/hyperlink" Target="http://ru.wikipedia.org/wiki/%D0%A8%D0%B0%D0%B9%D0%B1%D0%B0_(%D1%85%D0%BE%D0%BA%D0%BA%D0%B5%D0%B9)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ru.wikipedia.org/wiki/%D0%A1%D0%B0%D0%BD%D0%BA%D1%82-%D0%9F%D0%B5%D1%82%D0%B5%D1%80%D0%B1%D1%83%D1%80%D0%B3" TargetMode="External"/><Relationship Id="rId11" Type="http://schemas.openxmlformats.org/officeDocument/2006/relationships/hyperlink" Target="http://ru.wikipedia.org/w/index.php?title=%D0%92%D1%81%D0%B5%D1%80%D0%BE%D1%81%D1%81%D0%B8%D0%B9%D1%81%D0%BA%D0%B8%D0%B9_%D1%85%D0%BE%D0%BA%D0%BA%D0%B5%D0%B9%D0%BD%D1%8B%D0%B9_%D1%81%D0%BE%D1%8E%D0%B7&amp;action=edit&amp;redlink=1" TargetMode="External"/><Relationship Id="rId5" Type="http://schemas.openxmlformats.org/officeDocument/2006/relationships/hyperlink" Target="http://ru.wikipedia.org/wiki/%D0%9C%D0%BE%D1%81%D0%BA%D0%B2%D0%B0" TargetMode="External"/><Relationship Id="rId15" Type="http://schemas.openxmlformats.org/officeDocument/2006/relationships/hyperlink" Target="http://ru.wikipedia.org/wiki/%D0%9A%D0%BB%D1%8E%D1%88%D0%BA%D0%B0" TargetMode="External"/><Relationship Id="rId10" Type="http://schemas.openxmlformats.org/officeDocument/2006/relationships/hyperlink" Target="http://ru.wikipedia.org/wiki/%D0%A7%D0%B5%D0%BC%D0%BF%D0%B8%D0%BE%D0%BD%D0%B0%D1%82_%D0%A1%D0%A1%D0%A1%D0%A0_%D0%BF%D0%BE_%D1%85%D0%BE%D0%BA%D0%BA%D0%B5%D1%8E_%D1%81_%D1%88%D0%B0%D0%B9%D0%B1%D0%BE%D0%B9_1946/1947" TargetMode="External"/><Relationship Id="rId19" Type="http://schemas.openxmlformats.org/officeDocument/2006/relationships/hyperlink" Target="http://ru.wikipedia.org/wiki/%D0%94%D0%B8%D0%BD%D0%B0%D0%BC%D0%BE_(%D1%81%D1%82%D0%B0%D0%B4%D0%B8%D0%BE%D0%BD,_%D0%9C%D0%BE%D1%81%D0%BA%D0%B2%D0%B0)" TargetMode="External"/><Relationship Id="rId4" Type="http://schemas.openxmlformats.org/officeDocument/2006/relationships/hyperlink" Target="http://ru.wikipedia.org/wiki/1946_%D0%B3%D0%BE%D0%B4" TargetMode="External"/><Relationship Id="rId9" Type="http://schemas.openxmlformats.org/officeDocument/2006/relationships/hyperlink" Target="http://ru.wikipedia.org/wiki/%D0%90%D1%80%D1%85%D0%B0%D0%BD%D0%B3%D0%B5%D0%BB%D1%8C%D1%81%D0%BA" TargetMode="External"/><Relationship Id="rId14" Type="http://schemas.openxmlformats.org/officeDocument/2006/relationships/hyperlink" Target="http://ru.wikipedia.org/wiki/1932_%D0%B3%D0%BE%D0%B4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13800" dirty="0" smtClean="0"/>
              <a:t>Хоккей</a:t>
            </a:r>
            <a:endParaRPr lang="ru-RU" sz="13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653136"/>
            <a:ext cx="8056984" cy="1872208"/>
          </a:xfrm>
        </p:spPr>
        <p:txBody>
          <a:bodyPr>
            <a:normAutofit/>
          </a:bodyPr>
          <a:lstStyle/>
          <a:p>
            <a:r>
              <a:rPr lang="ru-RU" sz="1600" dirty="0" smtClean="0"/>
              <a:t>                                                Выполнил </a:t>
            </a:r>
            <a:r>
              <a:rPr lang="ru-RU" sz="1600" dirty="0" smtClean="0"/>
              <a:t>ученик 7 класса МОБУ Лицей №8 </a:t>
            </a:r>
            <a:r>
              <a:rPr lang="ru-RU" sz="1600" dirty="0" err="1" smtClean="0"/>
              <a:t>Хрещенюк</a:t>
            </a:r>
            <a:r>
              <a:rPr lang="ru-RU" sz="1600" dirty="0" smtClean="0"/>
              <a:t> Б</a:t>
            </a:r>
            <a:r>
              <a:rPr lang="ru-RU" sz="1600" dirty="0" smtClean="0"/>
              <a:t>. 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r>
              <a:rPr lang="ru-RU" sz="1600" smtClean="0"/>
              <a:t>2015г.</a:t>
            </a:r>
            <a:endParaRPr lang="ru-RU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2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801"/>
            <a:ext cx="4572000" cy="3500438"/>
          </a:xfrm>
          <a:prstGeom prst="rect">
            <a:avLst/>
          </a:prstGeom>
        </p:spPr>
      </p:pic>
      <p:pic>
        <p:nvPicPr>
          <p:cNvPr id="4" name="Рисунок 3" descr="IMG_25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3691492"/>
            <a:ext cx="4572000" cy="309908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8502" y="3691492"/>
            <a:ext cx="4499992" cy="309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1999" y="0"/>
            <a:ext cx="4744843" cy="3548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142852"/>
            <a:ext cx="4968552" cy="148594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История создания хоккея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42844" y="214290"/>
            <a:ext cx="3714776" cy="6643710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ru-RU" sz="1500" dirty="0" smtClean="0"/>
              <a:t>В дореволюционной России хоккей с шайбой не культивировался. Попытки некоторых спортивных клубов приобщиться к новой игре привели к тому, что в далеком 1911 г. Россия вступила в созданную тремя годами ранее Международную лигу хоккея на льду (ЛИХГ). Однако распространения шайба не получила, и Всероссийский хоккейный союз вскоре вышел из ЛИХГ.</a:t>
            </a:r>
          </a:p>
          <a:p>
            <a:pPr fontAlgn="base"/>
            <a:r>
              <a:rPr lang="ru-RU" sz="1500" dirty="0" smtClean="0"/>
              <a:t>Хоккей тех лет мало напоминал нынешнюю игру. Площадка была ограничена низенькими, ничем не закрепленными фанерными бортиками, отъезжавшими в сторону при первом же прикосновении к ним. Ни о какой силовой борьбе у таких бортов, в современном ее понимании, речи идти не могло. Лишь вратари надевали телогрейки, ватные брюки и щитки, применявшиеся в хоккее с мячом. Перчаток-ловушек для них тогда еще не было, как и шлемов и масок. В матче, как правило, с каждой стороны участвовали голкипер и пятерка игроков, которая все игровое время могла находиться на льду без замен. Но это было только начало. С каждым сезоном техника и экипировка хоккеистов совершенствовались.</a:t>
            </a:r>
          </a:p>
          <a:p>
            <a:pPr fontAlgn="base"/>
            <a:r>
              <a:rPr lang="ru-RU" sz="1500" dirty="0" smtClean="0"/>
              <a:t>Отечественный хоккей развивался не по дням, а по часам. Большим событием стали в 1948 году международные матчи советских хоккеистов, тогда под флагом сборной Москвы, с чехословацкой командой ЛТЦ </a:t>
            </a:r>
            <a:r>
              <a:rPr lang="ru-RU" sz="1500" dirty="0" smtClean="0">
                <a:solidFill>
                  <a:schemeClr val="tx1">
                    <a:lumMod val="95000"/>
                  </a:schemeClr>
                </a:solidFill>
              </a:rPr>
              <a:t>(Прага).</a:t>
            </a:r>
          </a:p>
          <a:p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5" name="Содержимое 4" descr="1-0-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29058" y="1916832"/>
            <a:ext cx="4929222" cy="4726854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H="1" flipV="1">
            <a:off x="4355976" y="476672"/>
            <a:ext cx="4464496" cy="1224136"/>
          </a:xfrm>
        </p:spPr>
        <p:txBody>
          <a:bodyPr/>
          <a:lstStyle/>
          <a:p>
            <a:r>
              <a:rPr lang="ru-RU" dirty="0" smtClean="0"/>
              <a:t>  </a:t>
            </a:r>
            <a:endParaRPr lang="ru-RU" sz="9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142852"/>
            <a:ext cx="8750206" cy="6715148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/>
              <a:t>Днём рождения хоккея в </a:t>
            </a:r>
            <a:r>
              <a:rPr lang="ru-RU" sz="2400" dirty="0" smtClean="0">
                <a:hlinkClick r:id="rId2" tooltip="Россия"/>
              </a:rPr>
              <a:t>России</a:t>
            </a:r>
            <a:r>
              <a:rPr lang="ru-RU" sz="2400" dirty="0" smtClean="0"/>
              <a:t> считается </a:t>
            </a:r>
            <a:r>
              <a:rPr lang="ru-RU" sz="2400" dirty="0" smtClean="0">
                <a:hlinkClick r:id="rId3" tooltip="22 декабря"/>
              </a:rPr>
              <a:t>22 декабря</a:t>
            </a:r>
            <a:r>
              <a:rPr lang="ru-RU" sz="2400" dirty="0" smtClean="0"/>
              <a:t> </a:t>
            </a:r>
            <a:r>
              <a:rPr lang="ru-RU" sz="2400" dirty="0" smtClean="0">
                <a:hlinkClick r:id="rId4" tooltip="1946 год"/>
              </a:rPr>
              <a:t>1946 года</a:t>
            </a:r>
            <a:r>
              <a:rPr lang="ru-RU" sz="2400" dirty="0" smtClean="0"/>
              <a:t>, когда в </a:t>
            </a:r>
            <a:r>
              <a:rPr lang="ru-RU" sz="2400" dirty="0" smtClean="0">
                <a:hlinkClick r:id="rId5" tooltip="Москва"/>
              </a:rPr>
              <a:t>Москве</a:t>
            </a:r>
            <a:r>
              <a:rPr lang="ru-RU" sz="2400" dirty="0" smtClean="0"/>
              <a:t>, </a:t>
            </a:r>
            <a:r>
              <a:rPr lang="ru-RU" sz="2400" dirty="0" smtClean="0">
                <a:hlinkClick r:id="rId6" tooltip="Санкт-Петербург"/>
              </a:rPr>
              <a:t>Ленинграде</a:t>
            </a:r>
            <a:r>
              <a:rPr lang="ru-RU" sz="2400" dirty="0" smtClean="0"/>
              <a:t>, </a:t>
            </a:r>
            <a:r>
              <a:rPr lang="ru-RU" sz="2400" dirty="0" smtClean="0">
                <a:hlinkClick r:id="rId7" tooltip="Рига"/>
              </a:rPr>
              <a:t>Риге</a:t>
            </a:r>
            <a:r>
              <a:rPr lang="ru-RU" sz="2400" dirty="0" smtClean="0"/>
              <a:t>, </a:t>
            </a:r>
            <a:r>
              <a:rPr lang="ru-RU" sz="2400" dirty="0" smtClean="0">
                <a:hlinkClick r:id="rId8" tooltip="Каунас"/>
              </a:rPr>
              <a:t>Каунасе</a:t>
            </a:r>
            <a:r>
              <a:rPr lang="ru-RU" sz="2400" dirty="0" smtClean="0"/>
              <a:t> и </a:t>
            </a:r>
            <a:r>
              <a:rPr lang="ru-RU" sz="2400" dirty="0" smtClean="0">
                <a:hlinkClick r:id="rId9" tooltip="Архангельск"/>
              </a:rPr>
              <a:t>Архангельске</a:t>
            </a:r>
            <a:r>
              <a:rPr lang="ru-RU" sz="2400" dirty="0" smtClean="0"/>
              <a:t> были сыграны первые матчи </a:t>
            </a:r>
            <a:r>
              <a:rPr lang="ru-RU" sz="2400" dirty="0" smtClean="0">
                <a:hlinkClick r:id="rId10" tooltip="Чемпионат СССР по хоккею с шайбой 1946/1947"/>
              </a:rPr>
              <a:t>первого чемпионата СССР по хоккею с шайбой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Ещё в начале двадцатого века ряд спортивных клубов делал попытку приобщиться к новой игре и даже образовали </a:t>
            </a:r>
            <a:r>
              <a:rPr lang="ru-RU" sz="2400" dirty="0" smtClean="0">
                <a:hlinkClick r:id="rId11" tooltip="Всероссийский хоккейный союз (страница отсутствует)"/>
              </a:rPr>
              <a:t>Всероссийский хоккейный союз</a:t>
            </a:r>
            <a:r>
              <a:rPr lang="ru-RU" sz="2400" dirty="0" smtClean="0"/>
              <a:t>, который в </a:t>
            </a:r>
            <a:r>
              <a:rPr lang="ru-RU" sz="2400" dirty="0" smtClean="0">
                <a:hlinkClick r:id="rId12" tooltip="1911 год"/>
              </a:rPr>
              <a:t>1911 году</a:t>
            </a:r>
            <a:r>
              <a:rPr lang="ru-RU" sz="2400" dirty="0" smtClean="0"/>
              <a:t> был принят в члены </a:t>
            </a:r>
            <a:r>
              <a:rPr lang="ru-RU" sz="2400" dirty="0" smtClean="0">
                <a:hlinkClick r:id="rId13" tooltip="Международная федерация хоккея с шайбой"/>
              </a:rPr>
              <a:t>Международной лиги хоккея на льду</a:t>
            </a:r>
            <a:r>
              <a:rPr lang="ru-RU" sz="2400" dirty="0" smtClean="0"/>
              <a:t>, однако вскоре выбыл из её состава, а затем распался и сам.</a:t>
            </a:r>
          </a:p>
          <a:p>
            <a:r>
              <a:rPr lang="ru-RU" sz="2400" dirty="0" smtClean="0"/>
              <a:t>Первая встреча с этой игрой произошла в конце </a:t>
            </a:r>
            <a:r>
              <a:rPr lang="ru-RU" sz="2400" dirty="0" smtClean="0">
                <a:hlinkClick r:id="rId14" tooltip="1932 год"/>
              </a:rPr>
              <a:t>1932 года</a:t>
            </a:r>
            <a:r>
              <a:rPr lang="ru-RU" sz="2400" dirty="0" smtClean="0"/>
              <a:t>, когда в </a:t>
            </a:r>
            <a:r>
              <a:rPr lang="ru-RU" sz="2400" dirty="0" smtClean="0">
                <a:hlinkClick r:id="rId5" tooltip="Москва"/>
              </a:rPr>
              <a:t>Москву</a:t>
            </a:r>
            <a:r>
              <a:rPr lang="ru-RU" sz="2400" dirty="0" smtClean="0"/>
              <a:t> приехала команда немецкого рабочего союза «Фихте». Гости привезли с собой незнакомые советским спортсменам </a:t>
            </a:r>
            <a:r>
              <a:rPr lang="ru-RU" sz="2400" dirty="0" smtClean="0">
                <a:hlinkClick r:id="rId15" tooltip="Клюшка"/>
              </a:rPr>
              <a:t>клюшки</a:t>
            </a:r>
            <a:r>
              <a:rPr lang="ru-RU" sz="2400" dirty="0" smtClean="0"/>
              <a:t> и </a:t>
            </a:r>
            <a:r>
              <a:rPr lang="ru-RU" sz="2400" dirty="0" smtClean="0">
                <a:hlinkClick r:id="rId16" tooltip="Шайба (хоккей)"/>
              </a:rPr>
              <a:t>шайбы</a:t>
            </a:r>
            <a:r>
              <a:rPr lang="ru-RU" sz="2400" dirty="0" smtClean="0"/>
              <a:t>, непривычную амуницию, предложив хозяевам провести несколько товарищеских игр. Первыми откликнулись хоккеисты </a:t>
            </a:r>
            <a:r>
              <a:rPr lang="ru-RU" sz="2400" dirty="0" smtClean="0">
                <a:hlinkClick r:id="rId17" tooltip="Центральный спортивный клуб армии"/>
              </a:rPr>
              <a:t>Центрального Дома Красной Армии</a:t>
            </a:r>
            <a:r>
              <a:rPr lang="ru-RU" sz="2400" dirty="0" smtClean="0"/>
              <a:t>. Мастера русского хоккея, только познакомившись с шайбой, оказались сильнее. Канадская игра тогда, однако, не прижилась, хотя оставшийся после визита «Фихте» инвентарь использовался ещё некоторое время в качестве учебного пособия в </a:t>
            </a:r>
            <a:r>
              <a:rPr lang="ru-RU" sz="2400" dirty="0" smtClean="0">
                <a:hlinkClick r:id="rId18" tooltip="Российский государственный университет физической культуры, спорта, молодёжи и туризма"/>
              </a:rPr>
              <a:t>Центральном институте физкультуры</a:t>
            </a:r>
            <a:r>
              <a:rPr lang="ru-RU" sz="2400" dirty="0" smtClean="0"/>
              <a:t>. И именно студенты Московского института физкультуры в феврале </a:t>
            </a:r>
            <a:r>
              <a:rPr lang="ru-RU" sz="2400" dirty="0" smtClean="0">
                <a:hlinkClick r:id="rId4" tooltip="1946 год"/>
              </a:rPr>
              <a:t>1946 года</a:t>
            </a:r>
            <a:r>
              <a:rPr lang="ru-RU" sz="2400" dirty="0" smtClean="0"/>
              <a:t> провели на </a:t>
            </a:r>
            <a:r>
              <a:rPr lang="ru-RU" sz="2400" dirty="0" smtClean="0">
                <a:hlinkClick r:id="rId19" tooltip="Динамо (стадион, Москва)"/>
              </a:rPr>
              <a:t>стадионе «Динамо»</a:t>
            </a:r>
            <a:r>
              <a:rPr lang="ru-RU" sz="2400" dirty="0" smtClean="0"/>
              <a:t> показательные игры по хоккею с шайбой, за 9 месяцев до всесоюзной хоккейной премьеры.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779687"/>
            <a:ext cx="792961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Авангард (Омская область),  Автомобилист (Екатеринбург) </a:t>
            </a:r>
          </a:p>
          <a:p>
            <a:r>
              <a:rPr lang="ru-RU" dirty="0" err="1" smtClean="0"/>
              <a:t>Ак</a:t>
            </a:r>
            <a:r>
              <a:rPr lang="ru-RU" dirty="0" smtClean="0"/>
              <a:t> Барс (Казань)  </a:t>
            </a:r>
          </a:p>
          <a:p>
            <a:r>
              <a:rPr lang="ru-RU" dirty="0" smtClean="0"/>
              <a:t>Амур (Хабаровск) </a:t>
            </a:r>
          </a:p>
          <a:p>
            <a:r>
              <a:rPr lang="ru-RU" dirty="0" err="1" smtClean="0"/>
              <a:t>Ариада-Акпарс</a:t>
            </a:r>
            <a:r>
              <a:rPr lang="ru-RU" dirty="0" smtClean="0"/>
              <a:t> (Волжск, Марий Эл) </a:t>
            </a:r>
          </a:p>
          <a:p>
            <a:r>
              <a:rPr lang="ru-RU" dirty="0" smtClean="0"/>
              <a:t>Дизель (Пенза)</a:t>
            </a:r>
          </a:p>
          <a:p>
            <a:r>
              <a:rPr lang="ru-RU" dirty="0" smtClean="0"/>
              <a:t>Динамо (Москва)</a:t>
            </a:r>
          </a:p>
          <a:p>
            <a:r>
              <a:rPr lang="ru-RU" dirty="0" smtClean="0"/>
              <a:t>Зауралье (Курган)  </a:t>
            </a:r>
          </a:p>
          <a:p>
            <a:r>
              <a:rPr lang="ru-RU" dirty="0" smtClean="0"/>
              <a:t>Кристалл (Саратов) </a:t>
            </a:r>
          </a:p>
          <a:p>
            <a:r>
              <a:rPr lang="ru-RU" dirty="0" smtClean="0"/>
              <a:t>Липецк (Липецк)</a:t>
            </a:r>
          </a:p>
          <a:p>
            <a:r>
              <a:rPr lang="ru-RU" dirty="0" smtClean="0"/>
              <a:t>Локомотив (Ярославль) </a:t>
            </a:r>
          </a:p>
          <a:p>
            <a:r>
              <a:rPr lang="ru-RU" dirty="0" smtClean="0"/>
              <a:t>Металлург (Магнитогорск) </a:t>
            </a:r>
          </a:p>
          <a:p>
            <a:r>
              <a:rPr lang="ru-RU" dirty="0" smtClean="0"/>
              <a:t>Нефтехимик (Нижнекамск) </a:t>
            </a:r>
          </a:p>
          <a:p>
            <a:r>
              <a:rPr lang="ru-RU" dirty="0" smtClean="0"/>
              <a:t>Сибирь (Новосибирск) </a:t>
            </a:r>
          </a:p>
          <a:p>
            <a:r>
              <a:rPr lang="ru-RU" dirty="0" smtClean="0"/>
              <a:t>Спартак (Санкт-Петербург) </a:t>
            </a:r>
          </a:p>
          <a:p>
            <a:r>
              <a:rPr lang="ru-RU" dirty="0" smtClean="0"/>
              <a:t>Торпедо (Нижний Новгород) </a:t>
            </a:r>
          </a:p>
          <a:p>
            <a:r>
              <a:rPr lang="ru-RU" dirty="0" smtClean="0"/>
              <a:t>Химик (Московская область)</a:t>
            </a:r>
          </a:p>
          <a:p>
            <a:r>
              <a:rPr lang="ru-RU" dirty="0" smtClean="0"/>
              <a:t>ЦСКА (Москва)  и другие.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116633"/>
            <a:ext cx="8229600" cy="166305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России много разных хоккейных клубов вот некоторые из них</a:t>
            </a:r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hctorpedo.ru/uploads/photos/show/%5B3%5D_7_Dec_11_%5B4%5D_17_Jan_12/2084_img_05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62617">
            <a:off x="249740" y="814388"/>
            <a:ext cx="4775149" cy="3549528"/>
          </a:xfrm>
          <a:prstGeom prst="rect">
            <a:avLst/>
          </a:prstGeom>
          <a:noFill/>
        </p:spPr>
      </p:pic>
      <p:pic>
        <p:nvPicPr>
          <p:cNvPr id="1028" name="Picture 4" descr="http://volgahc.ru/content/img/news/20-06-11/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1505" y="0"/>
            <a:ext cx="4109682" cy="3214686"/>
          </a:xfrm>
          <a:prstGeom prst="rect">
            <a:avLst/>
          </a:prstGeom>
          <a:noFill/>
        </p:spPr>
      </p:pic>
      <p:pic>
        <p:nvPicPr>
          <p:cNvPr id="1030" name="Picture 6" descr="http://ural56.ru/photos/2011/November2011/fmui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429000"/>
            <a:ext cx="4743978" cy="32869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Самая знаменитая команда в Росси </a:t>
            </a:r>
            <a:r>
              <a:rPr lang="en-US" dirty="0" smtClean="0"/>
              <a:t>&lt;&lt;</a:t>
            </a:r>
            <a:r>
              <a:rPr lang="ru-RU" dirty="0" err="1" smtClean="0"/>
              <a:t>Ак</a:t>
            </a:r>
            <a:r>
              <a:rPr lang="ru-RU" dirty="0" smtClean="0"/>
              <a:t> барс</a:t>
            </a:r>
            <a:r>
              <a:rPr lang="en-US" dirty="0" smtClean="0"/>
              <a:t>&gt;&gt;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Хоккейный клуб «</a:t>
            </a:r>
            <a:r>
              <a:rPr lang="ru-RU" dirty="0" err="1" smtClean="0"/>
              <a:t>Ак</a:t>
            </a:r>
            <a:r>
              <a:rPr lang="ru-RU" dirty="0" smtClean="0"/>
              <a:t> Барс» Казань (в переводе с татарского языка — белый барс) — команда по хоккею с шайбой из Казани.</a:t>
            </a:r>
          </a:p>
          <a:p>
            <a:endParaRPr lang="ru-RU" dirty="0" smtClean="0"/>
          </a:p>
          <a:p>
            <a:r>
              <a:rPr lang="ru-RU" dirty="0" smtClean="0"/>
              <a:t>Клуб основан в 1956 году. С 2008 года выступает в Континентальной хоккейной лиге. Двукратный обладатель Кубка Гагарина. Один из сильнейших клубов Европы и КХЛ[2].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0008"/>
            <a:ext cx="4572032" cy="3571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630700"/>
            <a:ext cx="4000528" cy="3015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4280" y="3284984"/>
            <a:ext cx="4475989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4886" y="332656"/>
            <a:ext cx="371477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584176"/>
          </a:xfrm>
        </p:spPr>
        <p:txBody>
          <a:bodyPr>
            <a:normAutofit/>
          </a:bodyPr>
          <a:lstStyle/>
          <a:p>
            <a:r>
              <a:rPr lang="ru-RU" sz="4400" dirty="0" err="1" smtClean="0"/>
              <a:t>Тындинская</a:t>
            </a:r>
            <a:r>
              <a:rPr lang="ru-RU" sz="4400" dirty="0" smtClean="0"/>
              <a:t> хоккейная детская юношеская школа</a:t>
            </a:r>
            <a:endParaRPr lang="ru-RU" sz="44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75252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Организация дополнительного образования для детей (в соответствии с программами). Реализация дополнительных образовательных программ физкультурно-спортивной направленности, оказание услуг в интересах личности, общества, государства. Осуществляет следующие виды деятельности</a:t>
            </a:r>
            <a:r>
              <a:rPr lang="en-US" dirty="0" smtClean="0"/>
              <a:t>:            </a:t>
            </a:r>
            <a:r>
              <a:rPr lang="ru-RU" dirty="0" smtClean="0"/>
              <a:t>1.Обеспечение необходимых условий для гармоничного развития личности, укрепления здоровья</a:t>
            </a:r>
            <a:r>
              <a:rPr lang="en-US" dirty="0" smtClean="0"/>
              <a:t>                                                           </a:t>
            </a:r>
            <a:r>
              <a:rPr lang="ru-RU" dirty="0" smtClean="0"/>
              <a:t>2.Удовлетворение потребности детей в занятиях физической культурой и спортом; </a:t>
            </a:r>
          </a:p>
          <a:p>
            <a:pPr>
              <a:buNone/>
            </a:pPr>
            <a:r>
              <a:rPr lang="en-US" dirty="0" smtClean="0"/>
              <a:t>     </a:t>
            </a:r>
            <a:r>
              <a:rPr lang="ru-RU" dirty="0" smtClean="0"/>
              <a:t>3.Формирование общей культуры, организация содержательного досуга детей, адаптация к жизни в обществе.</a:t>
            </a:r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0"/>
            <a:ext cx="4572000" cy="65556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Выставка «Спорт сквозь время» открылась в начале этой недели в музее истории </a:t>
            </a:r>
            <a:r>
              <a:rPr lang="ru-RU" sz="2000" dirty="0" err="1" smtClean="0"/>
              <a:t>БАМа</a:t>
            </a:r>
            <a:r>
              <a:rPr lang="ru-RU" sz="2000" dirty="0" smtClean="0"/>
              <a:t>. Среди экспонатов – сувенирная клюшка легендарной хоккейной сборной СССР, на которой собственноручно оставили автографы Вячеслав Фетисов, Вячеслав Старшинов, Владислав Третьяк, Александр Мальцев и многие другие. Ещё одна радость для фанатов хоккея – форма самого легендарного вратаря Владислава Третьяка, она также представлена в экспозиции, пишет </a:t>
            </a:r>
            <a:r>
              <a:rPr lang="ru-RU" sz="2000" dirty="0" err="1" smtClean="0"/>
              <a:t>тындинская</a:t>
            </a:r>
            <a:r>
              <a:rPr lang="ru-RU" sz="2000" dirty="0" smtClean="0"/>
              <a:t> газета «Авангард».</a:t>
            </a:r>
          </a:p>
          <a:p>
            <a:r>
              <a:rPr lang="ru-RU" sz="2000" dirty="0" smtClean="0"/>
              <a:t> «Клюшка попала в руки строителю </a:t>
            </a:r>
            <a:r>
              <a:rPr lang="ru-RU" sz="2000" dirty="0" err="1" smtClean="0"/>
              <a:t>БАМа</a:t>
            </a:r>
            <a:r>
              <a:rPr lang="ru-RU" sz="2000" dirty="0" smtClean="0"/>
              <a:t> первого отряда имени XVII съезда комсомола, а форму Владислава Третьяка передала в музей </a:t>
            </a:r>
            <a:r>
              <a:rPr lang="ru-RU" sz="2000" dirty="0" err="1" smtClean="0"/>
              <a:t>тындинский</a:t>
            </a:r>
            <a:r>
              <a:rPr lang="ru-RU" sz="2000" dirty="0" smtClean="0"/>
              <a:t> филолог Татьяна Захарова», – рассказывает экскурсовод музея Татьяна </a:t>
            </a:r>
            <a:r>
              <a:rPr lang="ru-RU" sz="2000" dirty="0" err="1" smtClean="0"/>
              <a:t>Окс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3" y="-1"/>
            <a:ext cx="4286248" cy="3223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7493" y="3207539"/>
            <a:ext cx="4106768" cy="3650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178</TotalTime>
  <Words>493</Words>
  <Application>Microsoft Office PowerPoint</Application>
  <PresentationFormat>Экран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Хоккей</vt:lpstr>
      <vt:lpstr>История создания хоккея</vt:lpstr>
      <vt:lpstr>  </vt:lpstr>
      <vt:lpstr>В России много разных хоккейных клубов вот некоторые из них</vt:lpstr>
      <vt:lpstr>Слайд 5</vt:lpstr>
      <vt:lpstr>Самая знаменитая команда в Росси &lt;&lt;Ак барс&gt;&gt;</vt:lpstr>
      <vt:lpstr>Слайд 7</vt:lpstr>
      <vt:lpstr>Тындинская хоккейная детская юношеская школа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Хоккей</dc:title>
  <dc:creator>Александр</dc:creator>
  <cp:lastModifiedBy>1</cp:lastModifiedBy>
  <cp:revision>20</cp:revision>
  <dcterms:created xsi:type="dcterms:W3CDTF">2013-10-29T08:33:14Z</dcterms:created>
  <dcterms:modified xsi:type="dcterms:W3CDTF">2015-05-01T06:21:55Z</dcterms:modified>
</cp:coreProperties>
</file>