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7" r:id="rId4"/>
    <p:sldId id="269" r:id="rId5"/>
    <p:sldId id="265" r:id="rId6"/>
    <p:sldId id="262" r:id="rId7"/>
    <p:sldId id="256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F35"/>
    <a:srgbClr val="0000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5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 descr="http://askee.ru/uploads/answer/20170202/fecc43b79009c75e89b844086db0af3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26141"/>
            </a:avLst>
          </a:prstGeom>
          <a:noFill/>
          <a:effectLst>
            <a:softEdge rad="635000"/>
          </a:effectLst>
        </p:spPr>
      </p:pic>
      <p:pic>
        <p:nvPicPr>
          <p:cNvPr id="19" name="Picture 20" descr="http://askee.ru/uploads/answer/20170202/fecc43b79009c75e89b844086db0af3e.jpg"/>
          <p:cNvPicPr>
            <a:picLocks noChangeAspect="1" noChangeArrowheads="1"/>
          </p:cNvPicPr>
          <p:nvPr userDrawn="1"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6641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320" name="Picture 32" descr="http://img-fotki.yandex.ru/get/6839/200418627.a/0_107c7e_e8fa0cbc_orig.png"/>
          <p:cNvPicPr>
            <a:picLocks noChangeAspect="1" noChangeArrowheads="1"/>
          </p:cNvPicPr>
          <p:nvPr userDrawn="1"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 rot="495464" flipH="1">
            <a:off x="6717446" y="536469"/>
            <a:ext cx="1728698" cy="3141220"/>
          </a:xfrm>
          <a:prstGeom prst="rect">
            <a:avLst/>
          </a:prstGeom>
          <a:noFill/>
        </p:spPr>
      </p:pic>
      <p:pic>
        <p:nvPicPr>
          <p:cNvPr id="35" name="Рисунок 34" descr="0_107c7e_e8fa0cbcссс_orig.png"/>
          <p:cNvPicPr>
            <a:picLocks noChangeAspect="1"/>
          </p:cNvPicPr>
          <p:nvPr userDrawn="1"/>
        </p:nvPicPr>
        <p:blipFill>
          <a:blip r:embed="rId4" cstate="print">
            <a:lum bright="10000"/>
          </a:blip>
          <a:srcRect b="58410"/>
          <a:stretch>
            <a:fillRect/>
          </a:stretch>
        </p:blipFill>
        <p:spPr>
          <a:xfrm rot="20623681">
            <a:off x="5868806" y="1224092"/>
            <a:ext cx="1197312" cy="759044"/>
          </a:xfrm>
          <a:prstGeom prst="rect">
            <a:avLst/>
          </a:prstGeom>
        </p:spPr>
      </p:pic>
      <p:pic>
        <p:nvPicPr>
          <p:cNvPr id="36" name="Picture 32" descr="http://img-fotki.yandex.ru/get/6839/200418627.a/0_107c7e_e8fa0cbc_orig.png"/>
          <p:cNvPicPr>
            <a:picLocks noChangeAspect="1" noChangeArrowheads="1"/>
          </p:cNvPicPr>
          <p:nvPr userDrawn="1"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 rot="21025662">
            <a:off x="486220" y="406303"/>
            <a:ext cx="1886840" cy="3428580"/>
          </a:xfrm>
          <a:prstGeom prst="rect">
            <a:avLst/>
          </a:prstGeom>
          <a:noFill/>
        </p:spPr>
      </p:pic>
      <p:pic>
        <p:nvPicPr>
          <p:cNvPr id="12298" name="Picture 10" descr="http://wiki.kspu.kr.ua/images/1/15/Troll-poppy.png"/>
          <p:cNvPicPr>
            <a:picLocks noChangeAspect="1" noChangeArrowheads="1"/>
          </p:cNvPicPr>
          <p:nvPr userDrawn="1"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 rot="1209573" flipH="1">
            <a:off x="943594" y="1040530"/>
            <a:ext cx="1418697" cy="1997135"/>
          </a:xfrm>
          <a:prstGeom prst="rect">
            <a:avLst/>
          </a:prstGeom>
          <a:noFill/>
        </p:spPr>
      </p:pic>
      <p:grpSp>
        <p:nvGrpSpPr>
          <p:cNvPr id="38" name="Группа 37"/>
          <p:cNvGrpSpPr/>
          <p:nvPr userDrawn="1"/>
        </p:nvGrpSpPr>
        <p:grpSpPr>
          <a:xfrm rot="5400000">
            <a:off x="-1726530" y="2297983"/>
            <a:ext cx="4214842" cy="618971"/>
            <a:chOff x="357158" y="1785932"/>
            <a:chExt cx="4214842" cy="618971"/>
          </a:xfrm>
        </p:grpSpPr>
        <p:pic>
          <p:nvPicPr>
            <p:cNvPr id="39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58" y="1785932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40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28860" y="1785932"/>
              <a:ext cx="2143140" cy="618971"/>
            </a:xfrm>
            <a:prstGeom prst="rect">
              <a:avLst/>
            </a:prstGeom>
            <a:noFill/>
          </p:spPr>
        </p:pic>
      </p:grpSp>
      <p:grpSp>
        <p:nvGrpSpPr>
          <p:cNvPr id="41" name="Группа 40"/>
          <p:cNvGrpSpPr/>
          <p:nvPr userDrawn="1"/>
        </p:nvGrpSpPr>
        <p:grpSpPr>
          <a:xfrm rot="5400000" flipV="1">
            <a:off x="6619969" y="2309732"/>
            <a:ext cx="4214841" cy="595474"/>
            <a:chOff x="357158" y="1785932"/>
            <a:chExt cx="4214842" cy="618971"/>
          </a:xfrm>
        </p:grpSpPr>
        <p:pic>
          <p:nvPicPr>
            <p:cNvPr id="42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7158" y="1785932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43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428860" y="1785932"/>
              <a:ext cx="2143140" cy="618971"/>
            </a:xfrm>
            <a:prstGeom prst="rect">
              <a:avLst/>
            </a:prstGeom>
            <a:noFill/>
          </p:spPr>
        </p:pic>
      </p:grpSp>
      <p:grpSp>
        <p:nvGrpSpPr>
          <p:cNvPr id="44" name="Группа 43"/>
          <p:cNvGrpSpPr/>
          <p:nvPr userDrawn="1"/>
        </p:nvGrpSpPr>
        <p:grpSpPr>
          <a:xfrm>
            <a:off x="357158" y="0"/>
            <a:ext cx="8512620" cy="642924"/>
            <a:chOff x="357158" y="0"/>
            <a:chExt cx="8512620" cy="642924"/>
          </a:xfrm>
        </p:grpSpPr>
        <p:pic>
          <p:nvPicPr>
            <p:cNvPr id="45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58" y="0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46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2886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47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48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6643702" y="0"/>
              <a:ext cx="2226076" cy="642924"/>
            </a:xfrm>
            <a:prstGeom prst="rect">
              <a:avLst/>
            </a:prstGeom>
            <a:noFill/>
          </p:spPr>
        </p:pic>
      </p:grpSp>
      <p:grpSp>
        <p:nvGrpSpPr>
          <p:cNvPr id="49" name="Группа 48"/>
          <p:cNvGrpSpPr/>
          <p:nvPr userDrawn="1"/>
        </p:nvGrpSpPr>
        <p:grpSpPr>
          <a:xfrm>
            <a:off x="285720" y="4500576"/>
            <a:ext cx="8512620" cy="642924"/>
            <a:chOff x="357158" y="0"/>
            <a:chExt cx="8512620" cy="642924"/>
          </a:xfrm>
        </p:grpSpPr>
        <p:pic>
          <p:nvPicPr>
            <p:cNvPr id="50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58" y="0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51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2886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52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53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6643702" y="0"/>
              <a:ext cx="2226076" cy="642924"/>
            </a:xfrm>
            <a:prstGeom prst="rect">
              <a:avLst/>
            </a:prstGeom>
            <a:noFill/>
          </p:spPr>
        </p:pic>
      </p:grpSp>
      <p:pic>
        <p:nvPicPr>
          <p:cNvPr id="12296" name="Picture 8" descr="http://www.dreamworks.com/trolls/assets/content/characters/explore_landing_bergens2.png"/>
          <p:cNvPicPr>
            <a:picLocks noChangeAspect="1" noChangeArrowheads="1"/>
          </p:cNvPicPr>
          <p:nvPr userDrawn="1"/>
        </p:nvPicPr>
        <p:blipFill>
          <a:blip r:embed="rId9" cstate="print">
            <a:lum contrast="10000"/>
          </a:blip>
          <a:srcRect t="-2881"/>
          <a:stretch>
            <a:fillRect/>
          </a:stretch>
        </p:blipFill>
        <p:spPr bwMode="auto">
          <a:xfrm>
            <a:off x="4823973" y="2500312"/>
            <a:ext cx="4320027" cy="24882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6ED0B6-CF28-49AE-8470-EA8B494753D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D945AC-C897-4D4B-8D27-57874A18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6ED0B6-CF28-49AE-8470-EA8B494753D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D945AC-C897-4D4B-8D27-57874A18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http://askee.ru/uploads/answer/20170202/fecc43b79009c75e89b844086db0af3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26141"/>
            </a:avLst>
          </a:prstGeom>
          <a:noFill/>
          <a:effectLst>
            <a:softEdge rad="635000"/>
          </a:effectLst>
        </p:spPr>
      </p:pic>
      <p:pic>
        <p:nvPicPr>
          <p:cNvPr id="9" name="Picture 20" descr="http://askee.ru/uploads/answer/20170202/fecc43b79009c75e89b844086db0af3e.jpg"/>
          <p:cNvPicPr>
            <a:picLocks noChangeAspect="1" noChangeArrowheads="1"/>
          </p:cNvPicPr>
          <p:nvPr userDrawn="1"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6641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32" descr="http://img-fotki.yandex.ru/get/6839/200418627.a/0_107c7e_e8fa0cbc_orig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495464" flipH="1">
            <a:off x="7315536" y="513358"/>
            <a:ext cx="1360302" cy="2471807"/>
          </a:xfrm>
          <a:prstGeom prst="rect">
            <a:avLst/>
          </a:prstGeom>
          <a:noFill/>
        </p:spPr>
      </p:pic>
      <p:pic>
        <p:nvPicPr>
          <p:cNvPr id="11" name="Picture 32" descr="http://img-fotki.yandex.ru/get/6839/200418627.a/0_107c7e_e8fa0cbc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20992878">
            <a:off x="433145" y="391980"/>
            <a:ext cx="1441357" cy="2619093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 userDrawn="1"/>
        </p:nvGrpSpPr>
        <p:grpSpPr>
          <a:xfrm>
            <a:off x="357158" y="0"/>
            <a:ext cx="8512620" cy="642924"/>
            <a:chOff x="357158" y="0"/>
            <a:chExt cx="8512620" cy="642924"/>
          </a:xfrm>
        </p:grpSpPr>
        <p:pic>
          <p:nvPicPr>
            <p:cNvPr id="25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0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26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42886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27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28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6643702" y="0"/>
              <a:ext cx="2226076" cy="642924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285720" y="4500576"/>
            <a:ext cx="8512620" cy="642924"/>
            <a:chOff x="357158" y="0"/>
            <a:chExt cx="8512620" cy="642924"/>
          </a:xfrm>
        </p:grpSpPr>
        <p:pic>
          <p:nvPicPr>
            <p:cNvPr id="30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0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31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42886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32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33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6643702" y="0"/>
              <a:ext cx="2226076" cy="642924"/>
            </a:xfrm>
            <a:prstGeom prst="rect">
              <a:avLst/>
            </a:prstGeom>
            <a:noFill/>
          </p:spPr>
        </p:pic>
      </p:grpSp>
      <p:grpSp>
        <p:nvGrpSpPr>
          <p:cNvPr id="34" name="Группа 33"/>
          <p:cNvGrpSpPr/>
          <p:nvPr userDrawn="1"/>
        </p:nvGrpSpPr>
        <p:grpSpPr>
          <a:xfrm rot="5400000">
            <a:off x="-1726530" y="2297983"/>
            <a:ext cx="4214842" cy="618971"/>
            <a:chOff x="357158" y="1785932"/>
            <a:chExt cx="4214842" cy="618971"/>
          </a:xfrm>
        </p:grpSpPr>
        <p:pic>
          <p:nvPicPr>
            <p:cNvPr id="35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1785932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36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428860" y="1785932"/>
              <a:ext cx="2143140" cy="618971"/>
            </a:xfrm>
            <a:prstGeom prst="rect">
              <a:avLst/>
            </a:prstGeom>
            <a:noFill/>
          </p:spPr>
        </p:pic>
      </p:grpSp>
      <p:pic>
        <p:nvPicPr>
          <p:cNvPr id="4" name="Picture 4" descr="http://trollsmovie.ru/wp-content/uploads/2016/09/Bg-prince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2625380"/>
            <a:ext cx="1643074" cy="2259815"/>
          </a:xfrm>
          <a:prstGeom prst="rect">
            <a:avLst/>
          </a:prstGeom>
          <a:noFill/>
        </p:spPr>
      </p:pic>
      <p:grpSp>
        <p:nvGrpSpPr>
          <p:cNvPr id="37" name="Группа 36"/>
          <p:cNvGrpSpPr/>
          <p:nvPr userDrawn="1"/>
        </p:nvGrpSpPr>
        <p:grpSpPr>
          <a:xfrm rot="5400000" flipV="1">
            <a:off x="6619969" y="2309732"/>
            <a:ext cx="4214841" cy="595474"/>
            <a:chOff x="357158" y="1785932"/>
            <a:chExt cx="4214842" cy="618971"/>
          </a:xfrm>
        </p:grpSpPr>
        <p:pic>
          <p:nvPicPr>
            <p:cNvPr id="38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7158" y="1785932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39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2428860" y="1785932"/>
              <a:ext cx="2143140" cy="618971"/>
            </a:xfrm>
            <a:prstGeom prst="rect">
              <a:avLst/>
            </a:prstGeom>
            <a:noFill/>
          </p:spPr>
        </p:pic>
      </p:grpSp>
      <p:pic>
        <p:nvPicPr>
          <p:cNvPr id="5" name="Picture 2" descr="http://trollsmovie.ru/wp-content/uploads/2016/09/bg-bridget.jpg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299592" y="3000378"/>
            <a:ext cx="1344373" cy="18489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ttp://askee.ru/uploads/answer/20170202/fecc43b79009c75e89b844086db0af3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26141"/>
            </a:avLst>
          </a:prstGeom>
          <a:noFill/>
          <a:effectLst>
            <a:softEdge rad="635000"/>
          </a:effectLst>
        </p:spPr>
      </p:pic>
      <p:pic>
        <p:nvPicPr>
          <p:cNvPr id="5" name="Picture 20" descr="http://askee.ru/uploads/answer/20170202/fecc43b79009c75e89b844086db0af3e.jpg"/>
          <p:cNvPicPr>
            <a:picLocks noChangeAspect="1" noChangeArrowheads="1"/>
          </p:cNvPicPr>
          <p:nvPr userDrawn="1"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6641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12" name="Группа 11"/>
          <p:cNvGrpSpPr/>
          <p:nvPr userDrawn="1"/>
        </p:nvGrpSpPr>
        <p:grpSpPr>
          <a:xfrm>
            <a:off x="357158" y="0"/>
            <a:ext cx="8512620" cy="642924"/>
            <a:chOff x="357158" y="0"/>
            <a:chExt cx="8512620" cy="642924"/>
          </a:xfrm>
        </p:grpSpPr>
        <p:pic>
          <p:nvPicPr>
            <p:cNvPr id="7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0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8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42886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9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11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643702" y="0"/>
              <a:ext cx="2226076" cy="642924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 userDrawn="1"/>
        </p:nvGrpSpPr>
        <p:grpSpPr>
          <a:xfrm rot="5400000">
            <a:off x="-1726530" y="2297983"/>
            <a:ext cx="4214842" cy="618971"/>
            <a:chOff x="357158" y="1785932"/>
            <a:chExt cx="4214842" cy="618971"/>
          </a:xfrm>
        </p:grpSpPr>
        <p:pic>
          <p:nvPicPr>
            <p:cNvPr id="19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1785932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20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428860" y="1785932"/>
              <a:ext cx="2143140" cy="618971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 userDrawn="1"/>
        </p:nvGrpSpPr>
        <p:grpSpPr>
          <a:xfrm rot="5400000" flipV="1">
            <a:off x="6619969" y="2309732"/>
            <a:ext cx="4214841" cy="595474"/>
            <a:chOff x="357158" y="1785932"/>
            <a:chExt cx="4214842" cy="618971"/>
          </a:xfrm>
        </p:grpSpPr>
        <p:pic>
          <p:nvPicPr>
            <p:cNvPr id="25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1785932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26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428860" y="1785932"/>
              <a:ext cx="2143140" cy="618971"/>
            </a:xfrm>
            <a:prstGeom prst="rect">
              <a:avLst/>
            </a:prstGeom>
            <a:noFill/>
          </p:spPr>
        </p:pic>
      </p:grpSp>
      <p:pic>
        <p:nvPicPr>
          <p:cNvPr id="6" name="Picture 6" descr="http://vignette4.wikia.nocookie.net/villains/images/a/a7/King_trolls.png/revision/latest?cb=20170115033137"/>
          <p:cNvPicPr>
            <a:picLocks noChangeAspect="1" noChangeArrowheads="1"/>
          </p:cNvPicPr>
          <p:nvPr userDrawn="1"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7572396" y="3071816"/>
            <a:ext cx="1383199" cy="1857388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 userDrawn="1"/>
        </p:nvGrpSpPr>
        <p:grpSpPr>
          <a:xfrm>
            <a:off x="285720" y="4500576"/>
            <a:ext cx="8512620" cy="642924"/>
            <a:chOff x="357158" y="0"/>
            <a:chExt cx="8512620" cy="642924"/>
          </a:xfrm>
        </p:grpSpPr>
        <p:pic>
          <p:nvPicPr>
            <p:cNvPr id="27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0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28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42886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29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30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643702" y="0"/>
              <a:ext cx="2226076" cy="642924"/>
            </a:xfrm>
            <a:prstGeom prst="rect">
              <a:avLst/>
            </a:prstGeom>
            <a:noFill/>
          </p:spPr>
        </p:pic>
      </p:grpSp>
      <p:pic>
        <p:nvPicPr>
          <p:cNvPr id="21" name="Picture 8" descr="http://www.dreamworks.com/trolls/assets/content/characters/explore_landing_bergens2.png"/>
          <p:cNvPicPr>
            <a:picLocks noChangeAspect="1" noChangeArrowheads="1"/>
          </p:cNvPicPr>
          <p:nvPr userDrawn="1"/>
        </p:nvPicPr>
        <p:blipFill>
          <a:blip r:embed="rId7" cstate="print">
            <a:lum contrast="10000"/>
          </a:blip>
          <a:srcRect l="39158" t="-2881"/>
          <a:stretch>
            <a:fillRect/>
          </a:stretch>
        </p:blipFill>
        <p:spPr bwMode="auto">
          <a:xfrm flipH="1">
            <a:off x="161691" y="2571750"/>
            <a:ext cx="2552921" cy="241677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askee.ru/uploads/answer/20170202/fecc43b79009c75e89b844086db0af3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26141"/>
            </a:avLst>
          </a:prstGeom>
          <a:noFill/>
          <a:effectLst>
            <a:softEdge rad="635000"/>
          </a:effectLst>
        </p:spPr>
      </p:pic>
      <p:pic>
        <p:nvPicPr>
          <p:cNvPr id="3" name="Picture 20" descr="http://askee.ru/uploads/answer/20170202/fecc43b79009c75e89b844086db0af3e.jpg"/>
          <p:cNvPicPr>
            <a:picLocks noChangeAspect="1" noChangeArrowheads="1"/>
          </p:cNvPicPr>
          <p:nvPr userDrawn="1"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6641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4" name="Группа 3"/>
          <p:cNvGrpSpPr/>
          <p:nvPr userDrawn="1"/>
        </p:nvGrpSpPr>
        <p:grpSpPr>
          <a:xfrm>
            <a:off x="285720" y="4500576"/>
            <a:ext cx="8512620" cy="642924"/>
            <a:chOff x="357158" y="0"/>
            <a:chExt cx="8512620" cy="642924"/>
          </a:xfrm>
        </p:grpSpPr>
        <p:pic>
          <p:nvPicPr>
            <p:cNvPr id="5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0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6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42886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7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8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643702" y="0"/>
              <a:ext cx="2226076" cy="642924"/>
            </a:xfrm>
            <a:prstGeom prst="rect">
              <a:avLst/>
            </a:prstGeom>
            <a:noFill/>
          </p:spPr>
        </p:pic>
      </p:grpSp>
      <p:grpSp>
        <p:nvGrpSpPr>
          <p:cNvPr id="9" name="Группа 8"/>
          <p:cNvGrpSpPr/>
          <p:nvPr userDrawn="1"/>
        </p:nvGrpSpPr>
        <p:grpSpPr>
          <a:xfrm>
            <a:off x="357158" y="0"/>
            <a:ext cx="8512620" cy="642924"/>
            <a:chOff x="357158" y="0"/>
            <a:chExt cx="8512620" cy="642924"/>
          </a:xfrm>
        </p:grpSpPr>
        <p:pic>
          <p:nvPicPr>
            <p:cNvPr id="10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0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11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42886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12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13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643702" y="0"/>
              <a:ext cx="2226076" cy="642924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 userDrawn="1"/>
        </p:nvGrpSpPr>
        <p:grpSpPr>
          <a:xfrm rot="5400000" flipV="1">
            <a:off x="6619969" y="2309732"/>
            <a:ext cx="4214841" cy="595474"/>
            <a:chOff x="357158" y="1785932"/>
            <a:chExt cx="4214842" cy="618971"/>
          </a:xfrm>
        </p:grpSpPr>
        <p:pic>
          <p:nvPicPr>
            <p:cNvPr id="18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1785932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19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428860" y="1785932"/>
              <a:ext cx="2143140" cy="618971"/>
            </a:xfrm>
            <a:prstGeom prst="rect">
              <a:avLst/>
            </a:prstGeom>
            <a:noFill/>
          </p:spPr>
        </p:pic>
      </p:grpSp>
      <p:pic>
        <p:nvPicPr>
          <p:cNvPr id="20" name="Picture 32" descr="http://img-fotki.yandex.ru/get/6839/200418627.a/0_107c7e_e8fa0cbc_orig.png"/>
          <p:cNvPicPr>
            <a:picLocks noChangeAspect="1" noChangeArrowheads="1"/>
          </p:cNvPicPr>
          <p:nvPr userDrawn="1"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 rot="21025662">
            <a:off x="509584" y="390773"/>
            <a:ext cx="2048950" cy="3723150"/>
          </a:xfrm>
          <a:prstGeom prst="rect">
            <a:avLst/>
          </a:prstGeom>
          <a:noFill/>
        </p:spPr>
      </p:pic>
      <p:pic>
        <p:nvPicPr>
          <p:cNvPr id="21" name="Picture 10" descr="http://wiki.kspu.kr.ua/images/1/15/Troll-poppy.png"/>
          <p:cNvPicPr>
            <a:picLocks noChangeAspect="1" noChangeArrowheads="1"/>
          </p:cNvPicPr>
          <p:nvPr userDrawn="1"/>
        </p:nvPicPr>
        <p:blipFill>
          <a:blip r:embed="rId7">
            <a:lum contrast="10000"/>
          </a:blip>
          <a:srcRect/>
          <a:stretch>
            <a:fillRect/>
          </a:stretch>
        </p:blipFill>
        <p:spPr bwMode="auto">
          <a:xfrm rot="1209573" flipH="1">
            <a:off x="943594" y="1040530"/>
            <a:ext cx="1418697" cy="1997135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 userDrawn="1"/>
        </p:nvGrpSpPr>
        <p:grpSpPr>
          <a:xfrm rot="5400000">
            <a:off x="-1726530" y="2297983"/>
            <a:ext cx="4214842" cy="618971"/>
            <a:chOff x="357158" y="1785932"/>
            <a:chExt cx="4214842" cy="618971"/>
          </a:xfrm>
        </p:grpSpPr>
        <p:pic>
          <p:nvPicPr>
            <p:cNvPr id="15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1785932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16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428860" y="1785932"/>
              <a:ext cx="2143140" cy="6189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 descr="http://askee.ru/uploads/answer/20170202/fecc43b79009c75e89b844086db0af3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26141"/>
            </a:avLst>
          </a:prstGeom>
          <a:noFill/>
          <a:effectLst>
            <a:softEdge rad="635000"/>
          </a:effectLst>
        </p:spPr>
      </p:pic>
      <p:pic>
        <p:nvPicPr>
          <p:cNvPr id="11" name="Picture 20" descr="http://askee.ru/uploads/answer/20170202/fecc43b79009c75e89b844086db0af3e.jpg"/>
          <p:cNvPicPr>
            <a:picLocks noChangeAspect="1" noChangeArrowheads="1"/>
          </p:cNvPicPr>
          <p:nvPr userDrawn="1"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6641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12" name="Группа 11"/>
          <p:cNvGrpSpPr/>
          <p:nvPr userDrawn="1"/>
        </p:nvGrpSpPr>
        <p:grpSpPr>
          <a:xfrm rot="5400000">
            <a:off x="-1726530" y="2297983"/>
            <a:ext cx="4214842" cy="618971"/>
            <a:chOff x="357158" y="1785932"/>
            <a:chExt cx="4214842" cy="618971"/>
          </a:xfrm>
        </p:grpSpPr>
        <p:pic>
          <p:nvPicPr>
            <p:cNvPr id="13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1785932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14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428860" y="1785932"/>
              <a:ext cx="2143140" cy="618971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 userDrawn="1"/>
        </p:nvGrpSpPr>
        <p:grpSpPr>
          <a:xfrm>
            <a:off x="357158" y="0"/>
            <a:ext cx="8512620" cy="642924"/>
            <a:chOff x="357158" y="0"/>
            <a:chExt cx="8512620" cy="642924"/>
          </a:xfrm>
        </p:grpSpPr>
        <p:pic>
          <p:nvPicPr>
            <p:cNvPr id="16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0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17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42886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18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19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643702" y="0"/>
              <a:ext cx="2226076" cy="642924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285720" y="4500576"/>
            <a:ext cx="8512620" cy="642924"/>
            <a:chOff x="357158" y="0"/>
            <a:chExt cx="8512620" cy="642924"/>
          </a:xfrm>
        </p:grpSpPr>
        <p:pic>
          <p:nvPicPr>
            <p:cNvPr id="21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0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22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42886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23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0"/>
              <a:ext cx="2143140" cy="618971"/>
            </a:xfrm>
            <a:prstGeom prst="rect">
              <a:avLst/>
            </a:prstGeom>
            <a:noFill/>
          </p:spPr>
        </p:pic>
        <p:pic>
          <p:nvPicPr>
            <p:cNvPr id="24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643702" y="0"/>
              <a:ext cx="2226076" cy="642924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 userDrawn="1"/>
        </p:nvGrpSpPr>
        <p:grpSpPr>
          <a:xfrm rot="5400000" flipV="1">
            <a:off x="6619969" y="2309732"/>
            <a:ext cx="4214841" cy="595474"/>
            <a:chOff x="357158" y="1785932"/>
            <a:chExt cx="4214842" cy="618971"/>
          </a:xfrm>
        </p:grpSpPr>
        <p:pic>
          <p:nvPicPr>
            <p:cNvPr id="26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1785932"/>
              <a:ext cx="2143108" cy="618962"/>
            </a:xfrm>
            <a:prstGeom prst="rect">
              <a:avLst/>
            </a:prstGeom>
            <a:noFill/>
          </p:spPr>
        </p:pic>
        <p:pic>
          <p:nvPicPr>
            <p:cNvPr id="27" name="Picture 6" descr="http://img-fotki.yandex.ru/get/9250/16969765.1d4/0_8aaa5_3f121a2d_orig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428860" y="1785932"/>
              <a:ext cx="2143140" cy="6189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http://askee.ru/uploads/answer/20170202/fecc43b79009c75e89b844086db0af3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26141"/>
            </a:avLst>
          </a:prstGeom>
          <a:noFill/>
          <a:effectLst>
            <a:softEdge rad="635000"/>
          </a:effectLst>
        </p:spPr>
      </p:pic>
      <p:pic>
        <p:nvPicPr>
          <p:cNvPr id="8" name="Picture 20" descr="http://askee.ru/uploads/answer/20170202/fecc43b79009c75e89b844086db0af3e.jpg"/>
          <p:cNvPicPr>
            <a:picLocks noChangeAspect="1" noChangeArrowheads="1"/>
          </p:cNvPicPr>
          <p:nvPr userDrawn="1"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6641"/>
            </a:avLst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6ED0B6-CF28-49AE-8470-EA8B494753D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D945AC-C897-4D4B-8D27-57874A18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6ED0B6-CF28-49AE-8470-EA8B494753D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D945AC-C897-4D4B-8D27-57874A18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96ED0B6-CF28-49AE-8470-EA8B494753D0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D945AC-C897-4D4B-8D27-57874A18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dn.sribu.com/assets/media/avatar/gitakita/8Wg_7.jpg"/>
          <p:cNvPicPr>
            <a:picLocks noChangeAspect="1" noChangeArrowheads="1"/>
          </p:cNvPicPr>
          <p:nvPr userDrawn="1"/>
        </p:nvPicPr>
        <p:blipFill>
          <a:blip r:embed="rId13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2;&#1085;&#1077;&#1091;&#1088;&#1086;&#1095;&#1082;&#1072;\&#1074;&#1085;&#1077;&#1091;&#1088;&#1086;&#1095;&#1085;&#1086;&#1077;%20&#1079;&#1072;&#1085;&#1103;&#1090;&#1080;&#1077;%20&#1076;&#1086;&#1073;&#1088;&#1086;&#1090;&#1072;\&#1087;&#1088;&#1086;&#1089;&#1090;&#1086;%20&#1090;&#1072;&#1082;.av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85;&#1077;&#1091;&#1088;&#1086;&#1095;&#1082;&#1072;\&#1074;&#1085;&#1077;&#1091;&#1088;&#1086;&#1095;&#1085;&#1086;&#1077;%20&#1079;&#1072;&#1085;&#1103;&#1090;&#1080;&#1077;%20&#1076;&#1086;&#1073;&#1088;&#1086;&#1090;&#1072;\&#1076;&#1086;&#1088;&#1086;&#1075;&#1086;&#1102;%20&#1076;&#1086;&#1073;&#1088;&#1072;.mp3" TargetMode="Externa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kspu.kr.ua/images/1/15/Troll-poppy.png" TargetMode="External"/><Relationship Id="rId3" Type="http://schemas.openxmlformats.org/officeDocument/2006/relationships/hyperlink" Target="http://askee.ru/uploads/answer/20170202/fecc43b79009c75e89b844086db0af3e.jpg" TargetMode="External"/><Relationship Id="rId7" Type="http://schemas.openxmlformats.org/officeDocument/2006/relationships/hyperlink" Target="http://www.dreamworks.com/trolls/assets/content/characters/explore_landing_bergens2.png" TargetMode="External"/><Relationship Id="rId2" Type="http://schemas.openxmlformats.org/officeDocument/2006/relationships/hyperlink" Target="https://cdn.sribu.com/assets/media/avatar/gitakita/8Wg_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ignette4.wikia.nocookie.net/villains/images/a/a7/King_trolls.png/revision/latest?cb=20170115033137" TargetMode="External"/><Relationship Id="rId5" Type="http://schemas.openxmlformats.org/officeDocument/2006/relationships/hyperlink" Target="http://trollsmovie.ru/wp-content/uploads/2016/09/Bg-prince.jpg" TargetMode="External"/><Relationship Id="rId10" Type="http://schemas.openxmlformats.org/officeDocument/2006/relationships/hyperlink" Target="http://img-fotki.yandex.ru/get/6839/200418627.a/0_107c7e_e8fa0cbc_M.png" TargetMode="External"/><Relationship Id="rId4" Type="http://schemas.openxmlformats.org/officeDocument/2006/relationships/hyperlink" Target="http://trollsmovie.ru/wp-content/uploads/2016/09/bg-bridget.jpg" TargetMode="External"/><Relationship Id="rId9" Type="http://schemas.openxmlformats.org/officeDocument/2006/relationships/hyperlink" Target="http://img-fotki.yandex.ru/get/9250/16969765.1d4/0_8aaa5_3f121a2d_orig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6"/>
            <a:ext cx="2699349" cy="192882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33564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режиссёр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14296"/>
            <a:ext cx="2571768" cy="269389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857884" y="0"/>
            <a:ext cx="2857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художник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428874"/>
            <a:ext cx="3158025" cy="250032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2214560"/>
            <a:ext cx="32147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декоратор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000360"/>
            <a:ext cx="4579415" cy="214314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6248" y="2643188"/>
            <a:ext cx="46434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Аниматор и оператор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57422" y="214296"/>
            <a:ext cx="4000528" cy="1928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785800"/>
            <a:ext cx="3845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мультфильмы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62"/>
            <a:ext cx="7643866" cy="2714644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Анима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-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душа.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Оживление. Одушевление.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осто так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857684" y="-2928976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142990"/>
            <a:ext cx="76724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dirty="0" smtClean="0"/>
              <a:t>Доброта</a:t>
            </a:r>
            <a:r>
              <a:rPr lang="ru-RU" sz="3600" dirty="0" smtClean="0"/>
              <a:t> – </a:t>
            </a:r>
            <a:r>
              <a:rPr lang="ru-RU" sz="3600" b="1" i="1" dirty="0" smtClean="0"/>
              <a:t>отзывчивость,</a:t>
            </a:r>
          </a:p>
          <a:p>
            <a:r>
              <a:rPr lang="ru-RU" sz="3600" b="1" i="1" dirty="0" smtClean="0"/>
              <a:t>душевное расположение к людям,</a:t>
            </a:r>
          </a:p>
          <a:p>
            <a:r>
              <a:rPr lang="ru-RU" sz="3600" b="1" i="1" dirty="0" smtClean="0"/>
              <a:t>стремление делать добро другим </a:t>
            </a:r>
          </a:p>
          <a:p>
            <a:r>
              <a:rPr lang="ru-RU" sz="3600" b="1" i="1" dirty="0" smtClean="0"/>
              <a:t>бескорыстно, для всеобщей пользы.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6"/>
            <a:ext cx="87154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3643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72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Ссылки на интернет-ресурсы</a:t>
            </a:r>
          </a:p>
          <a:p>
            <a:r>
              <a:rPr lang="en-US" sz="800" dirty="0" smtClean="0">
                <a:hlinkClick r:id="rId2"/>
              </a:rPr>
              <a:t>https://cdn.sribu.com/assets/media/avatar/gitakita/8Wg_7.jpg</a:t>
            </a:r>
            <a:r>
              <a:rPr lang="ru-RU" sz="800" dirty="0" smtClean="0"/>
              <a:t> </a:t>
            </a:r>
          </a:p>
          <a:p>
            <a:r>
              <a:rPr lang="en-US" sz="800" dirty="0" smtClean="0">
                <a:hlinkClick r:id="rId3"/>
              </a:rPr>
              <a:t>http://askee.ru/uploads/answer/20170202/fecc43b79009c75e89b844086db0af3e.jpg</a:t>
            </a:r>
            <a:r>
              <a:rPr lang="ru-RU" sz="800" dirty="0" smtClean="0"/>
              <a:t> </a:t>
            </a:r>
          </a:p>
          <a:p>
            <a:r>
              <a:rPr lang="en-US" sz="800" dirty="0" smtClean="0">
                <a:hlinkClick r:id="rId4"/>
              </a:rPr>
              <a:t>http://trollsmovie.ru/wp-content/uploads/2016/09/bg-bridget.jpg</a:t>
            </a:r>
            <a:r>
              <a:rPr lang="ru-RU" sz="800" dirty="0" smtClean="0"/>
              <a:t> </a:t>
            </a:r>
          </a:p>
          <a:p>
            <a:r>
              <a:rPr lang="en-US" sz="800" dirty="0" smtClean="0">
                <a:hlinkClick r:id="rId5"/>
              </a:rPr>
              <a:t>http://trollsmovie.ru/wp-content/uploads/2016/09/Bg-prince.jpg</a:t>
            </a:r>
            <a:endParaRPr lang="ru-RU" sz="800" dirty="0" smtClean="0"/>
          </a:p>
          <a:p>
            <a:r>
              <a:rPr lang="en-US" sz="800" dirty="0" smtClean="0">
                <a:hlinkClick r:id="rId6"/>
              </a:rPr>
              <a:t>http://vignette4.wikia.nocookie.net/villains/images/a/a7/King_trolls.png/revision/latest?cb=20170115033137</a:t>
            </a:r>
            <a:endParaRPr lang="ru-RU" sz="800" dirty="0" smtClean="0"/>
          </a:p>
          <a:p>
            <a:r>
              <a:rPr lang="en-US" sz="800" dirty="0" smtClean="0">
                <a:hlinkClick r:id="rId7"/>
              </a:rPr>
              <a:t>http://www.dreamworks.com/trolls/assets/content/characters/explore_landing_bergens2.png</a:t>
            </a:r>
            <a:r>
              <a:rPr lang="ru-RU" sz="800" dirty="0" smtClean="0"/>
              <a:t> </a:t>
            </a:r>
          </a:p>
          <a:p>
            <a:r>
              <a:rPr lang="en-US" sz="800" dirty="0" smtClean="0">
                <a:hlinkClick r:id="rId8"/>
              </a:rPr>
              <a:t>http://wiki.kspu.kr.ua/images/1/15/Troll-poppy.png</a:t>
            </a:r>
            <a:r>
              <a:rPr lang="ru-RU" sz="800" dirty="0" smtClean="0"/>
              <a:t> </a:t>
            </a:r>
          </a:p>
          <a:p>
            <a:r>
              <a:rPr lang="en-US" sz="800" dirty="0" smtClean="0">
                <a:hlinkClick r:id="rId9"/>
              </a:rPr>
              <a:t>http://img-fotki.yandex.ru/get/9250/16969765.1d4/0_8aaa5_3f121a2d_orig.png</a:t>
            </a:r>
            <a:r>
              <a:rPr lang="ru-RU" sz="800" dirty="0" smtClean="0"/>
              <a:t> </a:t>
            </a:r>
          </a:p>
          <a:p>
            <a:r>
              <a:rPr lang="en-US" sz="800" dirty="0" smtClean="0">
                <a:hlinkClick r:id="rId10"/>
              </a:rPr>
              <a:t>http://img-fotki.yandex.ru/get/6839/200418627.a/0_107c7e_e8fa0cbc_M.png</a:t>
            </a: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714362"/>
            <a:ext cx="457200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Шаблон выполнен</a:t>
            </a:r>
          </a:p>
          <a:p>
            <a:pPr algn="ctr"/>
            <a:r>
              <a:rPr lang="ru-RU" sz="1600" b="1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учителем иностранного языка</a:t>
            </a:r>
          </a:p>
          <a:p>
            <a:pPr algn="ctr"/>
            <a:r>
              <a:rPr lang="ru-RU" sz="1600" b="1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МОУ СОШ №1 г. Камешково</a:t>
            </a:r>
          </a:p>
          <a:p>
            <a:pPr algn="ctr"/>
            <a:r>
              <a:rPr lang="ru-RU" sz="1600" b="1" i="1" dirty="0" err="1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Шахториной</a:t>
            </a:r>
            <a:r>
              <a:rPr lang="ru-RU" sz="1600" b="1" i="1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О. В.</a:t>
            </a:r>
            <a:endParaRPr lang="ru-RU" sz="1600" b="1" dirty="0">
              <a:ln w="11430">
                <a:noFill/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ребус доб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34"/>
            <a:ext cx="8429684" cy="45720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429520" y="2857502"/>
            <a:ext cx="7938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chemeClr val="accent3"/>
                </a:solidFill>
                <a:effectLst/>
              </a:rPr>
              <a:t>Т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2396" y="3000378"/>
            <a:ext cx="9300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А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67</Words>
  <Application>Microsoft Office PowerPoint</Application>
  <PresentationFormat>Экран (16:9)</PresentationFormat>
  <Paragraphs>27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Ольга Карташова</cp:lastModifiedBy>
  <cp:revision>46</cp:revision>
  <dcterms:created xsi:type="dcterms:W3CDTF">2017-03-22T13:13:33Z</dcterms:created>
  <dcterms:modified xsi:type="dcterms:W3CDTF">2020-03-13T07:53:47Z</dcterms:modified>
</cp:coreProperties>
</file>