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0" r:id="rId3"/>
    <p:sldId id="261" r:id="rId4"/>
    <p:sldId id="257" r:id="rId5"/>
    <p:sldId id="264" r:id="rId6"/>
    <p:sldId id="269" r:id="rId7"/>
    <p:sldId id="271" r:id="rId8"/>
    <p:sldId id="272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8B016-7338-482D-9526-F863A8B3E76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020E5-2969-4DED-9AC6-C7E1475ED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1678-847D-40CF-B56E-E6EAA9CAB80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D1678-847D-40CF-B56E-E6EAA9CAB80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76482C-2FC4-4A47-8055-CC54CC8869A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2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6.wmf"/><Relationship Id="rId5" Type="http://schemas.openxmlformats.org/officeDocument/2006/relationships/image" Target="../media/image25.png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40.png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39.png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37.wmf"/><Relationship Id="rId15" Type="http://schemas.openxmlformats.org/officeDocument/2006/relationships/oleObject" Target="../embeddings/oleObject17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oleObject" Target="../embeddings/oleObject25.bin"/><Relationship Id="rId3" Type="http://schemas.openxmlformats.org/officeDocument/2006/relationships/image" Target="../media/image51.png"/><Relationship Id="rId7" Type="http://schemas.openxmlformats.org/officeDocument/2006/relationships/image" Target="../media/image53.png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52.png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55.png"/><Relationship Id="rId14" Type="http://schemas.openxmlformats.org/officeDocument/2006/relationships/oleObject" Target="../embeddings/oleObject2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«Сложение и вычитание дробей с разными знаменателями»</a:t>
            </a:r>
            <a:endParaRPr lang="ru-RU" dirty="0"/>
          </a:p>
        </p:txBody>
      </p:sp>
      <p:grpSp>
        <p:nvGrpSpPr>
          <p:cNvPr id="4" name="Группа 18"/>
          <p:cNvGrpSpPr>
            <a:grpSpLocks noGrp="1"/>
          </p:cNvGrpSpPr>
          <p:nvPr>
            <p:ph type="subTitle" idx="1"/>
          </p:nvPr>
        </p:nvGrpSpPr>
        <p:grpSpPr bwMode="auto">
          <a:xfrm>
            <a:off x="1357290" y="2500306"/>
            <a:ext cx="5286412" cy="2714644"/>
            <a:chOff x="785786" y="2549491"/>
            <a:chExt cx="6948041" cy="372106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916213">
              <a:off x="1303677" y="2829804"/>
              <a:ext cx="1057275" cy="1362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630304">
              <a:off x="3538559" y="4777994"/>
              <a:ext cx="809625" cy="1276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57289" y="4714884"/>
              <a:ext cx="942975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822211">
              <a:off x="6781327" y="3523656"/>
              <a:ext cx="952500" cy="1276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106099">
              <a:off x="3107312" y="2549491"/>
              <a:ext cx="971550" cy="1285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-1499494">
              <a:off x="5730854" y="4984685"/>
              <a:ext cx="885825" cy="1285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072066" y="4929198"/>
              <a:ext cx="333375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572000" y="3857628"/>
              <a:ext cx="333375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14612" y="4429132"/>
              <a:ext cx="333375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371975" y="3262313"/>
              <a:ext cx="4000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786446" y="4214818"/>
              <a:ext cx="4000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85786" y="4357694"/>
              <a:ext cx="4000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357422" y="2786058"/>
              <a:ext cx="4000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572264" y="2857496"/>
              <a:ext cx="47625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TextBox 18"/>
          <p:cNvSpPr txBox="1"/>
          <p:nvPr/>
        </p:nvSpPr>
        <p:spPr>
          <a:xfrm>
            <a:off x="5643570" y="5214950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Работу выполнила  </a:t>
            </a:r>
            <a:r>
              <a:rPr lang="ru-RU" sz="2400" dirty="0" smtClean="0"/>
              <a:t>учитель </a:t>
            </a:r>
            <a:r>
              <a:rPr lang="ru-RU" sz="2400" dirty="0" smtClean="0"/>
              <a:t>-</a:t>
            </a:r>
            <a:r>
              <a:rPr lang="ru-RU" sz="2400" dirty="0" smtClean="0"/>
              <a:t>практикант </a:t>
            </a:r>
            <a:r>
              <a:rPr lang="ru-RU" sz="2400" dirty="0" err="1" smtClean="0"/>
              <a:t>Тугушева</a:t>
            </a:r>
            <a:r>
              <a:rPr lang="ru-RU" sz="2400" dirty="0" smtClean="0"/>
              <a:t> </a:t>
            </a:r>
            <a:r>
              <a:rPr lang="ru-RU" sz="2400" dirty="0" err="1" smtClean="0"/>
              <a:t>Эльмира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71934" y="628652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3"/>
          <p:cNvGraphicFramePr>
            <a:graphicFrameLocks noChangeAspect="1"/>
          </p:cNvGraphicFramePr>
          <p:nvPr/>
        </p:nvGraphicFramePr>
        <p:xfrm>
          <a:off x="5643563" y="4714875"/>
          <a:ext cx="963612" cy="1714500"/>
        </p:xfrm>
        <a:graphic>
          <a:graphicData uri="http://schemas.openxmlformats.org/presentationml/2006/ole">
            <p:oleObj spid="_x0000_s1026" name="Формула" r:id="rId3" imgW="215640" imgH="393480" progId="Equation.3">
              <p:embed/>
            </p:oleObj>
          </a:graphicData>
        </a:graphic>
      </p:graphicFrame>
      <p:graphicFrame>
        <p:nvGraphicFramePr>
          <p:cNvPr id="1029" name="Object 2"/>
          <p:cNvGraphicFramePr>
            <a:graphicFrameLocks noChangeAspect="1"/>
          </p:cNvGraphicFramePr>
          <p:nvPr/>
        </p:nvGraphicFramePr>
        <p:xfrm>
          <a:off x="5522913" y="2643188"/>
          <a:ext cx="1690687" cy="1643062"/>
        </p:xfrm>
        <a:graphic>
          <a:graphicData uri="http://schemas.openxmlformats.org/presentationml/2006/ole">
            <p:oleObj spid="_x0000_s1027" name="Формула" r:id="rId4" imgW="406080" imgH="393480" progId="Equation.3">
              <p:embed/>
            </p:oleObj>
          </a:graphicData>
        </a:graphic>
      </p:graphicFrame>
      <p:graphicFrame>
        <p:nvGraphicFramePr>
          <p:cNvPr id="1030" name="Object 1"/>
          <p:cNvGraphicFramePr>
            <a:graphicFrameLocks noChangeAspect="1"/>
          </p:cNvGraphicFramePr>
          <p:nvPr/>
        </p:nvGraphicFramePr>
        <p:xfrm>
          <a:off x="2654300" y="4714875"/>
          <a:ext cx="1482725" cy="1665288"/>
        </p:xfrm>
        <a:graphic>
          <a:graphicData uri="http://schemas.openxmlformats.org/presentationml/2006/ole">
            <p:oleObj spid="_x0000_s1028" name="Формула" r:id="rId5" imgW="342720" imgH="393480" progId="Equation.3">
              <p:embed/>
            </p:oleObj>
          </a:graphicData>
        </a:graphic>
      </p:graphicFrame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500063" y="1643063"/>
            <a:ext cx="65928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5400" b="1">
                <a:latin typeface="Times New Roman" pitchFamily="18" charset="0"/>
                <a:cs typeface="Times New Roman" pitchFamily="18" charset="0"/>
              </a:rPr>
              <a:t>1. Сократите  дробь:</a:t>
            </a:r>
            <a:endParaRPr lang="ru-RU" sz="5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228600" y="2409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33" name="Picture 9" descr="C:\Users\Елена\AppData\Local\Microsoft\Windows\Temporary Internet Files\Content.IE5\8281P4EY\MC90034330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25" y="214313"/>
            <a:ext cx="2141538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2" descr="C:\Users\Елена\AppData\Local\Microsoft\Windows\Temporary Internet Files\Content.IE5\8281P4EY\MC90032480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3" y="214313"/>
            <a:ext cx="2428875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3" descr="C:\Users\Елена\AppData\Local\Microsoft\Windows\Temporary Internet Files\Content.IE5\8281P4EY\MC90029035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8992" y="2857496"/>
            <a:ext cx="16906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4" descr="C:\Users\Елена\AppData\Local\Microsoft\Windows\Temporary Internet Files\Content.IE5\MDMGJ3UM\MC900250921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88" y="4429125"/>
            <a:ext cx="20320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786058"/>
            <a:ext cx="642942" cy="1393041"/>
          </a:xfrm>
          <a:prstGeom prst="rect">
            <a:avLst/>
          </a:prstGeom>
          <a:noFill/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285852" y="2714620"/>
          <a:ext cx="919163" cy="1428750"/>
        </p:xfrm>
        <a:graphic>
          <a:graphicData uri="http://schemas.openxmlformats.org/presentationml/2006/ole">
            <p:oleObj spid="_x0000_s1032" name="Формула" r:id="rId11" imgW="253800" imgH="39348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7158038" y="2714625"/>
          <a:ext cx="846137" cy="1643063"/>
        </p:xfrm>
        <a:graphic>
          <a:graphicData uri="http://schemas.openxmlformats.org/presentationml/2006/ole">
            <p:oleObj spid="_x0000_s1033" name="Формула" r:id="rId12" imgW="203040" imgH="39348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132263" y="4786313"/>
          <a:ext cx="581025" cy="1643062"/>
        </p:xfrm>
        <a:graphic>
          <a:graphicData uri="http://schemas.openxmlformats.org/presentationml/2006/ole">
            <p:oleObj spid="_x0000_s1034" name="Формула" r:id="rId13" imgW="139680" imgH="393480" progId="Equation.3">
              <p:embed/>
            </p:oleObj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6643702" y="4929198"/>
          <a:ext cx="919163" cy="1428750"/>
        </p:xfrm>
        <a:graphic>
          <a:graphicData uri="http://schemas.openxmlformats.org/presentationml/2006/ole">
            <p:oleObj spid="_x0000_s1035" name="Формула" r:id="rId14" imgW="253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85813" y="1500188"/>
          <a:ext cx="2714625" cy="1885950"/>
        </p:xfrm>
        <a:graphic>
          <a:graphicData uri="http://schemas.openxmlformats.org/presentationml/2006/ole">
            <p:oleObj spid="_x0000_s2050" name="Формула" r:id="rId3" imgW="558558" imgH="393529" progId="Equation.3">
              <p:embed/>
            </p:oleObj>
          </a:graphicData>
        </a:graphic>
      </p:graphicFrame>
      <p:graphicFrame>
        <p:nvGraphicFramePr>
          <p:cNvPr id="5123" name="Object 1"/>
          <p:cNvGraphicFramePr>
            <a:graphicFrameLocks noChangeAspect="1"/>
          </p:cNvGraphicFramePr>
          <p:nvPr/>
        </p:nvGraphicFramePr>
        <p:xfrm>
          <a:off x="4929188" y="4643438"/>
          <a:ext cx="2925762" cy="1643062"/>
        </p:xfrm>
        <a:graphic>
          <a:graphicData uri="http://schemas.openxmlformats.org/presentationml/2006/ole">
            <p:oleObj spid="_x0000_s2051" name="Формула" r:id="rId4" imgW="698197" imgH="393529" progId="Equation.3">
              <p:embed/>
            </p:oleObj>
          </a:graphicData>
        </a:graphic>
      </p:graphicFrame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Зачеркни лишнее число: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22860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 b="1">
                <a:cs typeface="Times New Roman" pitchFamily="18" charset="0"/>
              </a:rPr>
              <a:t>                   </a:t>
            </a:r>
            <a:endParaRPr lang="ru-RU">
              <a:cs typeface="Times New Roman" pitchFamily="18" charset="0"/>
            </a:endParaRP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22860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8" name="Picture 5" descr="C:\Users\Елена\AppData\Local\Microsoft\Windows\Temporary Internet Files\Content.IE5\8281P4EY\MC90043490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4000504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4" descr="C:\Users\Елена\AppData\Local\Microsoft\Windows\Temporary Internet Files\Content.IE5\3MHRWBIU\MC90025066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1214422"/>
            <a:ext cx="2100263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785786" y="1571612"/>
            <a:ext cx="857256" cy="171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715008" y="4357694"/>
            <a:ext cx="1214446" cy="2143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89852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3.Выполните действия: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0637" y="2214554"/>
            <a:ext cx="2462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31775" y="1285875"/>
          <a:ext cx="2105025" cy="1357313"/>
        </p:xfrm>
        <a:graphic>
          <a:graphicData uri="http://schemas.openxmlformats.org/presentationml/2006/ole">
            <p:oleObj spid="_x0000_s3074" name="Формула" r:id="rId3" imgW="609480" imgH="39348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506788" y="1285875"/>
          <a:ext cx="2320925" cy="1436688"/>
        </p:xfrm>
        <a:graphic>
          <a:graphicData uri="http://schemas.openxmlformats.org/presentationml/2006/ole">
            <p:oleObj spid="_x0000_s3075" name="Формула" r:id="rId4" imgW="63468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178592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1.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11" name="Picture 9" descr="C:\Users\Елена\AppData\Local\Microsoft\Windows\Temporary Internet Files\Content.IE5\8281P4EY\MC90029065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98438"/>
            <a:ext cx="2048230" cy="175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143240" y="18573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3" name="Picture 7" descr="C:\Users\Елена\AppData\Local\Microsoft\Windows\Temporary Internet Files\Content.IE5\8281P4EY\MC90031240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40" y="857232"/>
            <a:ext cx="2252662" cy="219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0" y="357187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3.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428596" y="3000372"/>
          <a:ext cx="641420" cy="1643074"/>
        </p:xfrm>
        <a:graphic>
          <a:graphicData uri="http://schemas.openxmlformats.org/presentationml/2006/ole">
            <p:oleObj spid="_x0000_s3076" name="Формула" r:id="rId7" imgW="152334" imgH="393529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00100" y="350043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+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3077" name="Object 1"/>
          <p:cNvGraphicFramePr>
            <a:graphicFrameLocks noChangeAspect="1"/>
          </p:cNvGraphicFramePr>
          <p:nvPr/>
        </p:nvGraphicFramePr>
        <p:xfrm>
          <a:off x="1285852" y="2928934"/>
          <a:ext cx="1390650" cy="1643062"/>
        </p:xfrm>
        <a:graphic>
          <a:graphicData uri="http://schemas.openxmlformats.org/presentationml/2006/ole">
            <p:oleObj spid="_x0000_s3077" name="Формула" r:id="rId8" imgW="330120" imgH="39348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000364" y="342900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4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3527425" y="3214688"/>
          <a:ext cx="1835150" cy="1357312"/>
        </p:xfrm>
        <a:graphic>
          <a:graphicData uri="http://schemas.openxmlformats.org/presentationml/2006/ole">
            <p:oleObj spid="_x0000_s3078" name="Формула" r:id="rId9" imgW="558720" imgH="3934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928794" y="53578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5.</a:t>
            </a:r>
            <a:endParaRPr lang="ru-RU" b="1" dirty="0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214546" y="4929198"/>
          <a:ext cx="1670050" cy="1357312"/>
        </p:xfrm>
        <a:graphic>
          <a:graphicData uri="http://schemas.openxmlformats.org/presentationml/2006/ole">
            <p:oleObj spid="_x0000_s3079" name="Формула" r:id="rId10" imgW="507960" imgH="39348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14876" y="528638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</a:t>
            </a:r>
            <a:endParaRPr lang="ru-RU" dirty="0"/>
          </a:p>
        </p:txBody>
      </p:sp>
      <p:graphicFrame>
        <p:nvGraphicFramePr>
          <p:cNvPr id="3080" name="Object 3"/>
          <p:cNvGraphicFramePr>
            <a:graphicFrameLocks noChangeAspect="1"/>
          </p:cNvGraphicFramePr>
          <p:nvPr/>
        </p:nvGraphicFramePr>
        <p:xfrm>
          <a:off x="5072066" y="4786323"/>
          <a:ext cx="2078728" cy="1285884"/>
        </p:xfrm>
        <a:graphic>
          <a:graphicData uri="http://schemas.openxmlformats.org/presentationml/2006/ole">
            <p:oleObj spid="_x0000_s3080" name="Формула" r:id="rId11" imgW="634680" imgH="393480" progId="Equation.3">
              <p:embed/>
            </p:oleObj>
          </a:graphicData>
        </a:graphic>
      </p:graphicFrame>
      <p:pic>
        <p:nvPicPr>
          <p:cNvPr id="21" name="Picture 1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1357298"/>
            <a:ext cx="571504" cy="1263325"/>
          </a:xfrm>
          <a:prstGeom prst="rect">
            <a:avLst/>
          </a:prstGeom>
          <a:noFill/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357298"/>
            <a:ext cx="642942" cy="1421240"/>
          </a:xfrm>
          <a:prstGeom prst="rect">
            <a:avLst/>
          </a:prstGeom>
          <a:noFill/>
        </p:spPr>
      </p:pic>
      <p:pic>
        <p:nvPicPr>
          <p:cNvPr id="24" name="Picture 1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3271084"/>
            <a:ext cx="571504" cy="1263325"/>
          </a:xfrm>
          <a:prstGeom prst="rect">
            <a:avLst/>
          </a:prstGeom>
          <a:noFill/>
        </p:spPr>
      </p:pic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3857620" y="4929198"/>
          <a:ext cx="750887" cy="1357313"/>
        </p:xfrm>
        <a:graphic>
          <a:graphicData uri="http://schemas.openxmlformats.org/presentationml/2006/ole">
            <p:oleObj spid="_x0000_s3081" name="Формула" r:id="rId15" imgW="228600" imgH="393480" progId="Equation.3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7072330" y="4714884"/>
          <a:ext cx="1500198" cy="1417719"/>
        </p:xfrm>
        <a:graphic>
          <a:graphicData uri="http://schemas.openxmlformats.org/presentationml/2006/ole">
            <p:oleObj spid="_x0000_s3083" name="Формула" r:id="rId16" imgW="533160" imgH="393480" progId="Equation.3">
              <p:embed/>
            </p:oleObj>
          </a:graphicData>
        </a:graphic>
      </p:graphicFrame>
      <p:graphicFrame>
        <p:nvGraphicFramePr>
          <p:cNvPr id="3084" name="Object 1"/>
          <p:cNvGraphicFramePr>
            <a:graphicFrameLocks noChangeAspect="1"/>
          </p:cNvGraphicFramePr>
          <p:nvPr/>
        </p:nvGraphicFramePr>
        <p:xfrm>
          <a:off x="2428860" y="3000372"/>
          <a:ext cx="855662" cy="1643063"/>
        </p:xfrm>
        <a:graphic>
          <a:graphicData uri="http://schemas.openxmlformats.org/presentationml/2006/ole">
            <p:oleObj spid="_x0000_s3084" name="Формула" r:id="rId17" imgW="203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2857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4.Найдите значения выражения: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бакалавр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7215206" y="2928934"/>
            <a:ext cx="16192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96875" y="1285875"/>
          <a:ext cx="1135063" cy="1228725"/>
        </p:xfrm>
        <a:graphic>
          <a:graphicData uri="http://schemas.openxmlformats.org/presentationml/2006/ole">
            <p:oleObj spid="_x0000_s23554" name="Формула" r:id="rId4" imgW="33012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571612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1.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23555" name="Object 1"/>
          <p:cNvGraphicFramePr>
            <a:graphicFrameLocks noChangeAspect="1"/>
          </p:cNvGraphicFramePr>
          <p:nvPr/>
        </p:nvGraphicFramePr>
        <p:xfrm>
          <a:off x="1357290" y="1142984"/>
          <a:ext cx="1004887" cy="1465262"/>
        </p:xfrm>
        <a:graphic>
          <a:graphicData uri="http://schemas.openxmlformats.org/presentationml/2006/ole">
            <p:oleObj spid="_x0000_s23555" name="Формула" r:id="rId5" imgW="266400" imgH="3934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314324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2.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928933"/>
            <a:ext cx="1500198" cy="1067937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643446"/>
            <a:ext cx="4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3.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0" y="171448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4.</a:t>
            </a:r>
            <a:endParaRPr lang="ru-RU" b="1" dirty="0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8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357693"/>
            <a:ext cx="1214446" cy="1030439"/>
          </a:xfrm>
          <a:prstGeom prst="rect">
            <a:avLst/>
          </a:prstGeom>
          <a:noFill/>
        </p:spPr>
      </p:pic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1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1357298"/>
            <a:ext cx="1431311" cy="1214446"/>
          </a:xfrm>
          <a:prstGeom prst="rect">
            <a:avLst/>
          </a:prstGeom>
          <a:noFill/>
        </p:spPr>
      </p:pic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357298"/>
            <a:ext cx="500066" cy="1105409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1928794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ru-RU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143109" y="2857497"/>
          <a:ext cx="1328830" cy="1143008"/>
        </p:xfrm>
        <a:graphic>
          <a:graphicData uri="http://schemas.openxmlformats.org/presentationml/2006/ole">
            <p:oleObj spid="_x0000_s23558" name="Формула" r:id="rId10" imgW="457200" imgH="393480" progId="Equation.3">
              <p:embed/>
            </p:oleObj>
          </a:graphicData>
        </a:graphic>
      </p:graphicFrame>
      <p:graphicFrame>
        <p:nvGraphicFramePr>
          <p:cNvPr id="23559" name="Object 4"/>
          <p:cNvGraphicFramePr>
            <a:graphicFrameLocks noChangeAspect="1"/>
          </p:cNvGraphicFramePr>
          <p:nvPr/>
        </p:nvGraphicFramePr>
        <p:xfrm>
          <a:off x="2071670" y="4286256"/>
          <a:ext cx="665162" cy="1143000"/>
        </p:xfrm>
        <a:graphic>
          <a:graphicData uri="http://schemas.openxmlformats.org/presentationml/2006/ole">
            <p:oleObj spid="_x0000_s23559" name="Формула" r:id="rId11" imgW="228600" imgH="393480" progId="Equation.3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785918" y="47148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ru-RU" dirty="0"/>
          </a:p>
        </p:txBody>
      </p:sp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5429256" y="1214422"/>
          <a:ext cx="1292225" cy="1465262"/>
        </p:xfrm>
        <a:graphic>
          <a:graphicData uri="http://schemas.openxmlformats.org/presentationml/2006/ole">
            <p:oleObj spid="_x0000_s23561" name="Формула" r:id="rId12" imgW="342720" imgH="393480" progId="Equation.3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500430" y="328612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5.</a:t>
            </a:r>
            <a:endParaRPr lang="ru-RU" b="1" dirty="0"/>
          </a:p>
        </p:txBody>
      </p:sp>
      <p:graphicFrame>
        <p:nvGraphicFramePr>
          <p:cNvPr id="23562" name="Object 4"/>
          <p:cNvGraphicFramePr>
            <a:graphicFrameLocks noChangeAspect="1"/>
          </p:cNvGraphicFramePr>
          <p:nvPr/>
        </p:nvGraphicFramePr>
        <p:xfrm>
          <a:off x="3857620" y="2786058"/>
          <a:ext cx="1711325" cy="1357313"/>
        </p:xfrm>
        <a:graphic>
          <a:graphicData uri="http://schemas.openxmlformats.org/presentationml/2006/ole">
            <p:oleObj spid="_x0000_s23562" name="Формула" r:id="rId13" imgW="495000" imgH="393480" progId="Equation.3">
              <p:embed/>
            </p:oleObj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5643570" y="2714620"/>
          <a:ext cx="766763" cy="1465263"/>
        </p:xfrm>
        <a:graphic>
          <a:graphicData uri="http://schemas.openxmlformats.org/presentationml/2006/ole">
            <p:oleObj spid="_x0000_s23563" name="Формула" r:id="rId14" imgW="203040" imgH="393480" progId="Equation.3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500430" y="47148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6.</a:t>
            </a:r>
            <a:endParaRPr lang="ru-RU" b="1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4076700" y="4429125"/>
          <a:ext cx="1666875" cy="1357313"/>
        </p:xfrm>
        <a:graphic>
          <a:graphicData uri="http://schemas.openxmlformats.org/presentationml/2006/ole">
            <p:oleObj spid="_x0000_s23564" name="Формула" r:id="rId15" imgW="482400" imgH="393480" progId="Equation.3">
              <p:embed/>
            </p:oleObj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5881688" y="4429125"/>
          <a:ext cx="862012" cy="1465263"/>
        </p:xfrm>
        <a:graphic>
          <a:graphicData uri="http://schemas.openxmlformats.org/presentationml/2006/ole">
            <p:oleObj spid="_x0000_s23565" name="Формула" r:id="rId16" imgW="228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710"/>
          </a:xfrm>
        </p:spPr>
        <p:txBody>
          <a:bodyPr/>
          <a:lstStyle/>
          <a:p>
            <a:pPr algn="ctr"/>
            <a:r>
              <a:rPr lang="ru-RU" dirty="0" smtClean="0"/>
              <a:t>5. Решите уравнения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6748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Решение: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Решение :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4579" name="Object 2"/>
          <p:cNvGraphicFramePr>
            <a:graphicFrameLocks noChangeAspect="1"/>
          </p:cNvGraphicFramePr>
          <p:nvPr/>
        </p:nvGraphicFramePr>
        <p:xfrm>
          <a:off x="571472" y="785794"/>
          <a:ext cx="1690687" cy="1082675"/>
        </p:xfrm>
        <a:graphic>
          <a:graphicData uri="http://schemas.openxmlformats.org/presentationml/2006/ole">
            <p:oleObj spid="_x0000_s24579" name="Формула" r:id="rId3" imgW="558720" imgH="393480" progId="Equation.3">
              <p:embed/>
            </p:oleObj>
          </a:graphicData>
        </a:graphic>
      </p:graphicFrame>
      <p:graphicFrame>
        <p:nvGraphicFramePr>
          <p:cNvPr id="24580" name="Object 2"/>
          <p:cNvGraphicFramePr>
            <a:graphicFrameLocks noChangeAspect="1"/>
          </p:cNvGraphicFramePr>
          <p:nvPr/>
        </p:nvGraphicFramePr>
        <p:xfrm>
          <a:off x="285720" y="1857364"/>
          <a:ext cx="2420938" cy="1082675"/>
        </p:xfrm>
        <a:graphic>
          <a:graphicData uri="http://schemas.openxmlformats.org/presentationml/2006/ole">
            <p:oleObj spid="_x0000_s24580" name="Формула" r:id="rId4" imgW="799920" imgH="393480" progId="Equation.3">
              <p:embed/>
            </p:oleObj>
          </a:graphicData>
        </a:graphic>
      </p:graphicFrame>
      <p:graphicFrame>
        <p:nvGraphicFramePr>
          <p:cNvPr id="24581" name="Object 2"/>
          <p:cNvGraphicFramePr>
            <a:graphicFrameLocks noChangeAspect="1"/>
          </p:cNvGraphicFramePr>
          <p:nvPr/>
        </p:nvGraphicFramePr>
        <p:xfrm>
          <a:off x="714348" y="3571876"/>
          <a:ext cx="1882775" cy="1082675"/>
        </p:xfrm>
        <a:graphic>
          <a:graphicData uri="http://schemas.openxmlformats.org/presentationml/2006/ole">
            <p:oleObj spid="_x0000_s24581" name="Формула" r:id="rId5" imgW="622080" imgH="393480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500034" y="5214950"/>
          <a:ext cx="2882900" cy="1082675"/>
        </p:xfrm>
        <a:graphic>
          <a:graphicData uri="http://schemas.openxmlformats.org/presentationml/2006/ole">
            <p:oleObj spid="_x0000_s24582" name="Формула" r:id="rId6" imgW="952200" imgH="393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000496" y="135729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</a:t>
            </a:r>
            <a:endParaRPr lang="ru-RU" dirty="0"/>
          </a:p>
        </p:txBody>
      </p:sp>
      <p:graphicFrame>
        <p:nvGraphicFramePr>
          <p:cNvPr id="24583" name="Object 2"/>
          <p:cNvGraphicFramePr>
            <a:graphicFrameLocks noChangeAspect="1"/>
          </p:cNvGraphicFramePr>
          <p:nvPr/>
        </p:nvGraphicFramePr>
        <p:xfrm>
          <a:off x="4357686" y="1000108"/>
          <a:ext cx="1882775" cy="1082675"/>
        </p:xfrm>
        <a:graphic>
          <a:graphicData uri="http://schemas.openxmlformats.org/presentationml/2006/ole">
            <p:oleObj spid="_x0000_s24583" name="Формула" r:id="rId7" imgW="62208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57686" y="207167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Решение: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4584" name="Object 2"/>
          <p:cNvGraphicFramePr>
            <a:graphicFrameLocks noChangeAspect="1"/>
          </p:cNvGraphicFramePr>
          <p:nvPr/>
        </p:nvGraphicFramePr>
        <p:xfrm>
          <a:off x="3992563" y="2357438"/>
          <a:ext cx="2613025" cy="1082675"/>
        </p:xfrm>
        <a:graphic>
          <a:graphicData uri="http://schemas.openxmlformats.org/presentationml/2006/ole">
            <p:oleObj spid="_x0000_s24584" name="Формула" r:id="rId8" imgW="863280" imgH="393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00049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</a:t>
            </a:r>
            <a:endParaRPr lang="ru-RU" dirty="0"/>
          </a:p>
        </p:txBody>
      </p:sp>
      <p:graphicFrame>
        <p:nvGraphicFramePr>
          <p:cNvPr id="24585" name="Object 2"/>
          <p:cNvGraphicFramePr>
            <a:graphicFrameLocks noChangeAspect="1"/>
          </p:cNvGraphicFramePr>
          <p:nvPr/>
        </p:nvGraphicFramePr>
        <p:xfrm>
          <a:off x="4448175" y="3571875"/>
          <a:ext cx="1844675" cy="1082675"/>
        </p:xfrm>
        <a:graphic>
          <a:graphicData uri="http://schemas.openxmlformats.org/presentationml/2006/ole">
            <p:oleObj spid="_x0000_s24585" name="Формула" r:id="rId9" imgW="609480" imgH="393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500562" y="464344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Решение: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4586" name="Object 2"/>
          <p:cNvGraphicFramePr>
            <a:graphicFrameLocks noChangeAspect="1"/>
          </p:cNvGraphicFramePr>
          <p:nvPr/>
        </p:nvGraphicFramePr>
        <p:xfrm>
          <a:off x="4119563" y="5143500"/>
          <a:ext cx="2805112" cy="1082675"/>
        </p:xfrm>
        <a:graphic>
          <a:graphicData uri="http://schemas.openxmlformats.org/presentationml/2006/ole">
            <p:oleObj spid="_x0000_s24586" name="Формула" r:id="rId10" imgW="927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472518" cy="55388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6.Решите задачу :</a:t>
            </a:r>
          </a:p>
          <a:p>
            <a:pPr>
              <a:buNone/>
            </a:pPr>
            <a:r>
              <a:rPr lang="ru-RU" sz="4000" dirty="0" smtClean="0"/>
              <a:t>Папа принёс домой мандарины.</a:t>
            </a:r>
            <a:r>
              <a:rPr lang="en-US" sz="4000" dirty="0" smtClean="0"/>
              <a:t> </a:t>
            </a:r>
            <a:r>
              <a:rPr lang="ru-RU" sz="4000" dirty="0" smtClean="0"/>
              <a:t>Коля съел  </a:t>
            </a:r>
            <a:r>
              <a:rPr lang="en-US" sz="4000" dirty="0" smtClean="0"/>
              <a:t>   </a:t>
            </a:r>
            <a:r>
              <a:rPr lang="ru-RU" sz="4000" dirty="0" smtClean="0"/>
              <a:t>всех мандаринов, а Вася, на правах старшего брата, съел  </a:t>
            </a:r>
            <a:r>
              <a:rPr lang="en-US" sz="4000" dirty="0" smtClean="0"/>
              <a:t>    </a:t>
            </a:r>
            <a:r>
              <a:rPr lang="ru-RU" sz="4000" dirty="0" smtClean="0"/>
              <a:t>принесённых мандаринов. Остальная часть фруктов осталась родителям. Какая часть фруктов осталась родителям?</a:t>
            </a:r>
          </a:p>
          <a:p>
            <a:endParaRPr lang="ru-RU" dirty="0"/>
          </a:p>
        </p:txBody>
      </p:sp>
      <p:graphicFrame>
        <p:nvGraphicFramePr>
          <p:cNvPr id="27650" name="Object 1"/>
          <p:cNvGraphicFramePr>
            <a:graphicFrameLocks noChangeAspect="1"/>
          </p:cNvGraphicFramePr>
          <p:nvPr/>
        </p:nvGraphicFramePr>
        <p:xfrm>
          <a:off x="3214678" y="2071678"/>
          <a:ext cx="484973" cy="928694"/>
        </p:xfrm>
        <a:graphic>
          <a:graphicData uri="http://schemas.openxmlformats.org/presentationml/2006/ole">
            <p:oleObj spid="_x0000_s27650" name="Формула" r:id="rId3" imgW="203040" imgH="393480" progId="Equation.3">
              <p:embed/>
            </p:oleObj>
          </a:graphicData>
        </a:graphic>
      </p:graphicFrame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2071670" y="3214686"/>
          <a:ext cx="428628" cy="1092884"/>
        </p:xfrm>
        <a:graphic>
          <a:graphicData uri="http://schemas.openxmlformats.org/presentationml/2006/ole">
            <p:oleObj spid="_x0000_s27651" name="Формула" r:id="rId4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Решение: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1- </a:t>
            </a:r>
            <a:endParaRPr lang="ru-RU" dirty="0"/>
          </a:p>
        </p:txBody>
      </p:sp>
      <p:graphicFrame>
        <p:nvGraphicFramePr>
          <p:cNvPr id="28674" name="Object 1"/>
          <p:cNvGraphicFramePr>
            <a:graphicFrameLocks noChangeAspect="1"/>
          </p:cNvGraphicFramePr>
          <p:nvPr/>
        </p:nvGraphicFramePr>
        <p:xfrm>
          <a:off x="785786" y="1857364"/>
          <a:ext cx="755650" cy="928687"/>
        </p:xfrm>
        <a:graphic>
          <a:graphicData uri="http://schemas.openxmlformats.org/presentationml/2006/ole">
            <p:oleObj spid="_x0000_s28674" name="Формула" r:id="rId3" imgW="317160" imgH="39348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500166" y="1785926"/>
          <a:ext cx="1143000" cy="1092200"/>
        </p:xfrm>
        <a:graphic>
          <a:graphicData uri="http://schemas.openxmlformats.org/presentationml/2006/ole">
            <p:oleObj spid="_x0000_s28675" name="Формула" r:id="rId4" imgW="40608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86050" y="214311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(Съели Коля и Вася вместе)  </a:t>
            </a:r>
            <a:endParaRPr lang="ru-RU" dirty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142976" y="3143248"/>
          <a:ext cx="1143000" cy="1092200"/>
        </p:xfrm>
        <a:graphic>
          <a:graphicData uri="http://schemas.openxmlformats.org/presentationml/2006/ole">
            <p:oleObj spid="_x0000_s28676" name="Формула" r:id="rId5" imgW="406080" imgH="3934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14546" y="3357562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(Осталось родителям)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5143512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      Ответ: </a:t>
            </a:r>
            <a:endParaRPr lang="ru-RU" sz="4800" dirty="0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143240" y="5072074"/>
          <a:ext cx="428625" cy="1092200"/>
        </p:xfrm>
        <a:graphic>
          <a:graphicData uri="http://schemas.openxmlformats.org/presentationml/2006/ole">
            <p:oleObj spid="_x0000_s28677" name="Формула" r:id="rId6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Молодцы!!!!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</TotalTime>
  <Words>149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Поток</vt:lpstr>
      <vt:lpstr>Формула</vt:lpstr>
      <vt:lpstr>«Сложение и вычитание дробей с разными знаменателями»</vt:lpstr>
      <vt:lpstr>Слайд 2</vt:lpstr>
      <vt:lpstr>Слайд 3</vt:lpstr>
      <vt:lpstr>3.Выполните действия: </vt:lpstr>
      <vt:lpstr> 4.Найдите значения выражения:  </vt:lpstr>
      <vt:lpstr>5. Решите уравнения :</vt:lpstr>
      <vt:lpstr>Слайд 7</vt:lpstr>
      <vt:lpstr>Решение: 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«Сложение и вычитание дробей с разными знаменателями»</dc:title>
  <dc:creator>Admin</dc:creator>
  <cp:lastModifiedBy>Admin</cp:lastModifiedBy>
  <cp:revision>32</cp:revision>
  <dcterms:created xsi:type="dcterms:W3CDTF">2015-01-27T14:59:05Z</dcterms:created>
  <dcterms:modified xsi:type="dcterms:W3CDTF">2015-01-29T11:27:07Z</dcterms:modified>
</cp:coreProperties>
</file>