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88" r:id="rId5"/>
    <p:sldId id="287" r:id="rId6"/>
    <p:sldId id="290" r:id="rId7"/>
    <p:sldId id="25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1" r:id="rId26"/>
    <p:sldId id="294" r:id="rId27"/>
    <p:sldId id="293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30000">
              <a:schemeClr val="tx2">
                <a:lumMod val="75000"/>
              </a:schemeClr>
            </a:gs>
            <a:gs pos="64999">
              <a:schemeClr val="accent2">
                <a:lumMod val="75000"/>
              </a:schemeClr>
            </a:gs>
            <a:gs pos="89999">
              <a:srgbClr val="FF0000"/>
            </a:gs>
            <a:gs pos="100000">
              <a:srgbClr val="FF0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88" y="3155952"/>
            <a:ext cx="70723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Авторы материала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Каткова Анастасия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Михайловна,</a:t>
            </a:r>
          </a:p>
          <a:p>
            <a:pPr algn="r"/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Юхман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Лилия Николаевна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учителя-практиканты 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МАОУ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«Лицей № 37 г. Саратова»,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Саратовская область.</a:t>
            </a:r>
          </a:p>
          <a:p>
            <a:pPr algn="r"/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Саратов, 2016 год.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3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к 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КОНКУРСНОЙ ПРОГРАММЕ 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8 классе по теме: </a:t>
            </a:r>
            <a:endParaRPr lang="ru-RU" sz="3600" b="1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 ну-ка, мальчики!»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876978"/>
            <a:ext cx="90011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Как называют бойца, владеющего искусством меткой стрельбы?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4" y="3019854"/>
            <a:ext cx="900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Назовите дату начала и окончания второй мировой войны. 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143248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Как назывались первые русские воины? 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214686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Как называется часть войск, идущая впереди главных сил?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214686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Как называется трубка для патронов в автомате? 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143248"/>
            <a:ext cx="900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Какие воинские звания существуют в современной армии? 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286124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С какой целью использовались первые самолеты? 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286124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О ком в армии говорят, что они ошибаются один раз в жизни?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143248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Кто из крупных советских военачальников за годы ВОВ не проиграл ни одного сражения? 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14324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 Каких вы знаете изобретателей, огнестрельного оружия? 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550" y="3857628"/>
            <a:ext cx="8669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ну-ка, мальчики!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http://oriuspekh24.ru/fevral/imades/raz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13"/>
            <a:ext cx="6500858" cy="35004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143248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Как прозвали в народе гвардейский миномет «БМ-13» в годы Великой Отечественной войны? 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14324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 Что такое наряд вне очереди? 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496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16. Кого называют бойцом «невидимого фронта», опровергнувшим поговорку «Один в поле не воин»? 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496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 Как называется здание, в котором живут солдаты?</a:t>
            </a: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496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 Какие головные уборы носят солдаты? 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rasimon.ru/wp-content/uploads/2014/08/1320838441_kartinka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3"/>
            <a:ext cx="4286248" cy="4762497"/>
          </a:xfrm>
          <a:prstGeom prst="rect">
            <a:avLst/>
          </a:prstGeom>
          <a:noFill/>
        </p:spPr>
      </p:pic>
      <p:pic>
        <p:nvPicPr>
          <p:cNvPr id="50180" name="Picture 4" descr="http://inno-terra.ru/sites/default/files/-%D0%A6%D0%9C%D0%98%D0%A2%D0%BE%D0%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767" y="2000240"/>
            <a:ext cx="4292267" cy="4572008"/>
          </a:xfrm>
          <a:prstGeom prst="rect">
            <a:avLst/>
          </a:prstGeom>
          <a:noFill/>
        </p:spPr>
      </p:pic>
      <p:pic>
        <p:nvPicPr>
          <p:cNvPr id="50182" name="Picture 6" descr="http://logotipka.ru/images/stories/skachat_img/knopki/musika_tvorchestv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42721"/>
            <a:ext cx="8255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Творческий конкурс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214290"/>
            <a:ext cx="55721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Спортивные состязания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artalbum.org.ua/images/news/sport_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467905" cy="2319335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11/116/418/116418014__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81428"/>
            <a:ext cx="2857520" cy="4367388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attach/c/11/116/418/116418428_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19" y="3047518"/>
            <a:ext cx="3460911" cy="3739068"/>
          </a:xfrm>
          <a:prstGeom prst="rect">
            <a:avLst/>
          </a:prstGeom>
          <a:noFill/>
        </p:spPr>
      </p:pic>
      <p:pic>
        <p:nvPicPr>
          <p:cNvPr id="9" name="Picture 6" descr="http://img-fotki.yandex.ru/get/9328/16969765.1d9/0_8ad62_73e45518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000372"/>
            <a:ext cx="2006341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71414"/>
            <a:ext cx="2597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КВЕСТ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04" name="Picture 4" descr="http://kelidfars.ir/wp-content/uploads/2015/06/ke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72466"/>
            <a:ext cx="1000100" cy="1184832"/>
          </a:xfrm>
          <a:prstGeom prst="rect">
            <a:avLst/>
          </a:prstGeom>
          <a:noFill/>
        </p:spPr>
      </p:pic>
      <p:pic>
        <p:nvPicPr>
          <p:cNvPr id="51206" name="Picture 6" descr="http://www.present-show.ru/images/goods/prod2_1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-24"/>
            <a:ext cx="1500166" cy="150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8" name="Picture 8" descr="http://utkanos.net/_pu/16/58641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90" y="1472024"/>
            <a:ext cx="8429652" cy="538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000240"/>
            <a:ext cx="80070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Подведение итогов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60" name="Picture 12" descr="http://img-fotki.yandex.ru/get/9834/102699435.a60/0_c0e8a_86f0d65b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"/>
            <a:ext cx="4500594" cy="2000240"/>
          </a:xfrm>
          <a:prstGeom prst="rect">
            <a:avLst/>
          </a:prstGeom>
          <a:noFill/>
        </p:spPr>
      </p:pic>
      <p:pic>
        <p:nvPicPr>
          <p:cNvPr id="49154" name="Picture 2" descr="http://inetsistemadohoda.ru/23fevraliya/fon1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3327248"/>
            <a:ext cx="9215470" cy="3530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xcalibur-craft.ru/news/2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000660" cy="24503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941638"/>
            <a:ext cx="9144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 в году, на исходе зимы,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мужчины - объект восхищенья!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причина большой кутерьмы-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Сила духа и проблески гения,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них становятся сразу видны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 в году, на пороге весны.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xcalibur-craft.ru/news/2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000660" cy="24503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928934"/>
            <a:ext cx="96441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 в году, на исходе зимы,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Всех мужчин - и военных, и штатских -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Ростова и до Колымы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Ждут подарки, цветы и овации.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 сегодня на гребне волны -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герои великой страны!</a:t>
            </a:r>
          </a:p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6433/58581001.a6/0_a6110_b3bef9b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928934"/>
            <a:ext cx="2846929" cy="38576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785926"/>
            <a:ext cx="85312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Приветствие команд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8" name="Picture 10" descr="http://img-fotki.yandex.ru/get/5208/valenta-mog.30/0_5f6e2_8b6099df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10"/>
            <a:ext cx="5402221" cy="3571876"/>
          </a:xfrm>
          <a:prstGeom prst="rect">
            <a:avLst/>
          </a:prstGeom>
          <a:noFill/>
        </p:spPr>
      </p:pic>
      <p:pic>
        <p:nvPicPr>
          <p:cNvPr id="27660" name="Picture 12" descr="http://img-fotki.yandex.ru/get/9834/102699435.a60/0_c0e8a_86f0d65b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"/>
            <a:ext cx="4500594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2500306"/>
            <a:ext cx="48686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Блиц-опрос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60" name="Picture 12" descr="http://img-fotki.yandex.ru/get/9834/102699435.a60/0_c0e8a_86f0d65b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"/>
            <a:ext cx="4500594" cy="2000240"/>
          </a:xfrm>
          <a:prstGeom prst="rect">
            <a:avLst/>
          </a:prstGeom>
          <a:noFill/>
        </p:spPr>
      </p:pic>
      <p:pic>
        <p:nvPicPr>
          <p:cNvPr id="46084" name="Picture 4" descr="http://blog.kenga-bg.info/wp-content/uploads/2016/02/%D0%B4%D0%B5%D1%86%D0%B0-%D0%B2-%D0%BC%D1%80%D0%B5%D0%B6%D0%B0%D1%82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188" y="3870851"/>
            <a:ext cx="5040812" cy="2987149"/>
          </a:xfrm>
          <a:prstGeom prst="rect">
            <a:avLst/>
          </a:prstGeom>
          <a:noFill/>
        </p:spPr>
      </p:pic>
      <p:pic>
        <p:nvPicPr>
          <p:cNvPr id="46086" name="Picture 6" descr="http://saratov.revizor.com/23-february/img/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2695575" cy="1914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Продолжите высказывание:</a:t>
            </a:r>
          </a:p>
          <a:p>
            <a:endParaRPr lang="ru-RU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«Кто с мечом к нам придёт …»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Продолжите высказывание:</a:t>
            </a:r>
          </a:p>
          <a:p>
            <a:endParaRPr lang="ru-RU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«Пришёл, увидел, …»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594331"/>
            <a:ext cx="90011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Какому русскому полководцу принадлежит знаменитая фраза: </a:t>
            </a: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«Тяжело в учении – легко в бою»? 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294</Words>
  <Application>Microsoft Office PowerPoint</Application>
  <PresentationFormat>Экран (4:3)</PresentationFormat>
  <Paragraphs>43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2016-02-23T15:48:36Z</dcterms:created>
  <dcterms:modified xsi:type="dcterms:W3CDTF">2016-03-05T23:35:56Z</dcterms:modified>
</cp:coreProperties>
</file>