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51E"/>
    <a:srgbClr val="FFFF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FFFFD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4E51E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3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A67B-954B-4FB7-879D-DB93A8256217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D3088-358D-4DF6-AB9C-A8A395383F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3;.%20&#1056;&#1091;&#1073;&#1094;&#1086;&#1074;.&#1047;&#1074;&#1077;&#1079;&#1076;&#1072;%20&#1087;&#1086;&#1083;&#1077;&#1081;.flv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0;&#1089;&#1077;&#1085;&#1080;&#1103;\&#1056;&#1072;&#1073;&#1086;&#1095;&#1080;&#1081;%20&#1089;&#1090;&#1086;&#1083;\&#1084;&#1086;&#1080;%20&#1091;&#1088;&#1086;&#1082;&#1080;\&#1085;.&#1088;&#1091;&#1073;&#1094;&#1086;&#1074;\13_track_13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1"/>
          </a:xfrm>
        </p:spPr>
        <p:txBody>
          <a:bodyPr>
            <a:noAutofit/>
          </a:bodyPr>
          <a:lstStyle/>
          <a:p>
            <a:r>
              <a:rPr lang="ru-RU" sz="6600" spc="300" dirty="0" smtClean="0">
                <a:solidFill>
                  <a:srgbClr val="0070C0"/>
                </a:solidFill>
              </a:rPr>
              <a:t>«Поверьте</a:t>
            </a:r>
            <a:r>
              <a:rPr lang="ru-RU" sz="6600" spc="300" dirty="0" smtClean="0"/>
              <a:t> </a:t>
            </a:r>
            <a:r>
              <a:rPr lang="ru-RU" sz="6600" spc="300" dirty="0" smtClean="0">
                <a:solidFill>
                  <a:srgbClr val="0070C0"/>
                </a:solidFill>
              </a:rPr>
              <a:t>мне: я чист душою»</a:t>
            </a:r>
            <a:endParaRPr lang="ru-RU" sz="6600" spc="3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144000" cy="22860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  Светлая  лирика Николая Рубцова.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6187-c61eec24da849d4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1" y="142852"/>
            <a:ext cx="6143668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ихая моя Родина (Владислав Сергеев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4315" y="260350"/>
            <a:ext cx="7905474" cy="609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Журавли над Николою (Евгений Соколов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8429652" cy="63503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hlinkClick r:id="rId3" action="ppaction://hlinkfile"/>
              </a:rPr>
              <a:t>Н. </a:t>
            </a:r>
            <a:r>
              <a:rPr lang="ru-RU" sz="2000" b="0" dirty="0" err="1" smtClean="0">
                <a:hlinkClick r:id="rId3" action="ppaction://hlinkfile"/>
              </a:rPr>
              <a:t>Рубцов.Звезда</a:t>
            </a:r>
            <a:r>
              <a:rPr lang="ru-RU" sz="2000" b="0" dirty="0" smtClean="0">
                <a:hlinkClick r:id="rId3" action="ppaction://hlinkfile"/>
              </a:rPr>
              <a:t> полей.</a:t>
            </a:r>
            <a:r>
              <a:rPr lang="en-US" sz="2000" b="0" dirty="0" err="1" smtClean="0">
                <a:hlinkClick r:id="rId3" action="ppaction://hlinkfile"/>
              </a:rPr>
              <a:t>flv</a:t>
            </a:r>
            <a:endParaRPr lang="ru-RU" sz="2000" b="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Памятник поэту в Тотьме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966191-ee4a7295daf4858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3050"/>
            <a:ext cx="535781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Памятник поэту в Тотьме работы Вяч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357298"/>
            <a:ext cx="35941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ртрет 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42852"/>
            <a:ext cx="4811746" cy="651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Вологда, Петровский </a:t>
            </a:r>
            <a:r>
              <a:rPr lang="ru-RU" sz="3200" dirty="0" err="1" smtClean="0"/>
              <a:t>сквер.Памятник</a:t>
            </a:r>
            <a:r>
              <a:rPr lang="ru-RU" sz="3200" dirty="0" smtClean="0"/>
              <a:t> Н.Рубцову (скульптор - </a:t>
            </a:r>
            <a:r>
              <a:rPr lang="ru-RU" sz="3200" dirty="0" err="1" smtClean="0"/>
              <a:t>А.Шебунин</a:t>
            </a:r>
            <a:r>
              <a:rPr lang="ru-RU" sz="3200" dirty="0" smtClean="0"/>
              <a:t>)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5643601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могила Рубцов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52"/>
            <a:ext cx="4357686" cy="657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4500562" y="785813"/>
            <a:ext cx="4643438" cy="5715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Там на ветру шумит осенний бор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воды мутные ласкает ива,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как при нём, по-русски торопливо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Заря над полем вяжет свой узор.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над могильным холмиком земли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Вновь оживают давние поверья,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всё о чём-то шепчутся деревья,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И в поднебесье плачут журавли.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 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3" y="712246"/>
            <a:ext cx="828092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 литературы в 11 классе.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Поверьте мне: я чист душою...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светлая лирика Николая Рубцова.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Дьячкова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Оксана Михайловна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учитель русского языка и литературы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МБОУ 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Коношская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средняя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школа»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Коношского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района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Архангельской     области.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П. Коноша 2015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105400" y="1214422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Это были стихи. Это были стихи!                                                            Просто были стихи… но какие!-                                                                    Отмывалась душа. Отпускались грехи.                                                                       Это – вечная боль по России.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dirty="0" err="1" smtClean="0"/>
              <a:t>А.Борычев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478634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 конца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До тихого креста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Пусть душа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Останется чиста!</a:t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58204" cy="435769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571744"/>
            <a:ext cx="5715040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Дом в с. Емецк Архангельской области,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где в 1936 г. родился Николай Рубцов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Дом в с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792961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Братья Альберт и Николай Рубцовы.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28736"/>
            <a:ext cx="6929486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Музей Н. М. Рубцова в Никольском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Музей Н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714488"/>
            <a:ext cx="7358114" cy="492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Северный флот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428604"/>
            <a:ext cx="2143108" cy="2661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Старшина 2-й статьи Николай Рубцов (Владимир Корбаков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1071546"/>
            <a:ext cx="33337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Волны и скал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000240"/>
            <a:ext cx="322897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ВТОБИОГРАФИЯ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Николая Михайловича Рубцова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Родился в 1936 году в Архангельской области. Но трех лет меня увезли оттуда.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Детство прошло в детском доме в селе Никольском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Тотемского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района Вологодской области. Там закончил 7 классов.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1950—52 гг. — учился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Тотемском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лесотехническом техникуме.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52—53 гг. — работал кочегаром в архангельском траловом флоте треста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Севрыба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54—55 гг. — работал на опытном военном полигоне в г. Ленинграде.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55—59 гг. — служил на Северном флоте в звании матроса и старшего матроса.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59—62 гг. — работал слесарем, кочегаром,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шихтов-щиком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 Кировском (бывшем Путиловском) заводе в Ленинграде.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       В 1962 г. сдал экзамены экстерном за 10 классов и поступил в Литературный институт им. Горького. В настоящее время — студент этого института.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2/V—67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Н. Рубцов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357166"/>
            <a:ext cx="7143800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3_track_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286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70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ейзажи - Зака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Пейзажи - Закат</Template>
  <TotalTime>99</TotalTime>
  <Words>165</Words>
  <Application>Microsoft Office PowerPoint</Application>
  <PresentationFormat>Экран (4:3)</PresentationFormat>
  <Paragraphs>48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Пейзажи - Закат</vt:lpstr>
      <vt:lpstr>«Поверьте мне: я чист душою»</vt:lpstr>
      <vt:lpstr>Слайд 2</vt:lpstr>
      <vt:lpstr>До конца До тихого креста Пусть душа Останется чиста! </vt:lpstr>
      <vt:lpstr>Дом в с. Емецк Архангельской области,  где в 1936 г. родился Николай Рубцов  </vt:lpstr>
      <vt:lpstr>Братья Альберт и Николай Рубцовы.   </vt:lpstr>
      <vt:lpstr>Музей Н. М. Рубцова в Никольском </vt:lpstr>
      <vt:lpstr>Слайд 7</vt:lpstr>
      <vt:lpstr>Слайд 8</vt:lpstr>
      <vt:lpstr>Слайд 9</vt:lpstr>
      <vt:lpstr>Слайд 10</vt:lpstr>
      <vt:lpstr>Слайд 11</vt:lpstr>
      <vt:lpstr>Н. Рубцов.Звезда полей.flv</vt:lpstr>
      <vt:lpstr>Памятник поэту в Тотьме </vt:lpstr>
      <vt:lpstr>Слайд 14</vt:lpstr>
      <vt:lpstr>Вологда, Петровский сквер.Памятник Н.Рубцову (скульптор - А.Шебунин)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закат</dc:title>
  <dc:creator>Марина</dc:creator>
  <cp:lastModifiedBy>Пользователь</cp:lastModifiedBy>
  <cp:revision>14</cp:revision>
  <dcterms:created xsi:type="dcterms:W3CDTF">2010-04-15T18:43:34Z</dcterms:created>
  <dcterms:modified xsi:type="dcterms:W3CDTF">2016-01-24T18:01:03Z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TC300068641049</vt:lpwstr>
  </property>
</Properties>
</file>