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Гальванический элемент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9144000" cy="990600"/>
          </a:xfrm>
        </p:spPr>
        <p:txBody>
          <a:bodyPr/>
          <a:lstStyle/>
          <a:p>
            <a:pPr algn="ctr"/>
            <a:r>
              <a:rPr lang="ru-RU" b="1" dirty="0" smtClean="0"/>
              <a:t>Выполнила: </a:t>
            </a:r>
            <a:r>
              <a:rPr lang="ru-RU" dirty="0" smtClean="0"/>
              <a:t>ученица 8 «А» класса </a:t>
            </a:r>
            <a:r>
              <a:rPr lang="ru-RU" dirty="0" smtClean="0"/>
              <a:t>Панёва</a:t>
            </a:r>
            <a:r>
              <a:rPr lang="ru-RU" dirty="0" smtClean="0"/>
              <a:t> Анастасия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511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3676" y="3717032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ГАЛЬВАНИЧЕСКИЙ </a:t>
            </a:r>
            <a:r>
              <a:rPr lang="ru-RU" sz="3600" dirty="0"/>
              <a:t>ЭЛЕМЕНТ - химический источник тока, в котором электрическая энергия вырабатывается в результате прямого преобразования химической энергии </a:t>
            </a:r>
            <a:r>
              <a:rPr lang="ru-RU" sz="3600" dirty="0"/>
              <a:t>окислительно</a:t>
            </a:r>
            <a:r>
              <a:rPr lang="ru-RU" sz="3600" dirty="0"/>
              <a:t>-восстановительной реакцией.</a:t>
            </a:r>
          </a:p>
        </p:txBody>
      </p:sp>
    </p:spTree>
    <p:extLst>
      <p:ext uri="{BB962C8B-B14F-4D97-AF65-F5344CB8AC3E}">
        <p14:creationId xmlns:p14="http://schemas.microsoft.com/office/powerpoint/2010/main" val="10156591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1600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История изучения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0608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Явление возникновения электрического тока при контакте разных металлов было открыто </a:t>
            </a:r>
            <a:r>
              <a:rPr lang="ru-RU" sz="2400" dirty="0" smtClean="0"/>
              <a:t>физиологом </a:t>
            </a:r>
            <a:r>
              <a:rPr lang="ru-RU" sz="2400" dirty="0" smtClean="0"/>
              <a:t>Луиджи</a:t>
            </a:r>
            <a:r>
              <a:rPr lang="ru-RU" sz="2400" dirty="0" smtClean="0"/>
              <a:t> </a:t>
            </a:r>
            <a:r>
              <a:rPr lang="ru-RU" sz="2400" dirty="0"/>
              <a:t>Гальвани</a:t>
            </a:r>
            <a:r>
              <a:rPr lang="ru-RU" sz="2400" dirty="0"/>
              <a:t> в 1786 году. </a:t>
            </a:r>
            <a:r>
              <a:rPr lang="ru-RU" sz="2400" dirty="0"/>
              <a:t>Гальвани</a:t>
            </a:r>
            <a:r>
              <a:rPr lang="ru-RU" sz="2400" dirty="0"/>
              <a:t> описал сокращения мышц задних лапок свежепрепарированной лягушки, закрепленных на медных крючках, при прикосновении стального скальпеля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Итальянский </a:t>
            </a:r>
            <a:r>
              <a:rPr lang="ru-RU" sz="2400" dirty="0"/>
              <a:t>физик </a:t>
            </a:r>
            <a:r>
              <a:rPr lang="ru-RU" sz="2400" dirty="0" smtClean="0"/>
              <a:t>Алессандро</a:t>
            </a:r>
            <a:r>
              <a:rPr lang="ru-RU" sz="2400" dirty="0" smtClean="0"/>
              <a:t> Вольт, </a:t>
            </a:r>
            <a:r>
              <a:rPr lang="ru-RU" sz="2400" dirty="0"/>
              <a:t>заинтересовавшись опытами </a:t>
            </a:r>
            <a:r>
              <a:rPr lang="ru-RU" sz="2400" dirty="0"/>
              <a:t>Гальвани</a:t>
            </a:r>
            <a:r>
              <a:rPr lang="ru-RU" sz="2400" dirty="0"/>
              <a:t>, увидел совершенно новое </a:t>
            </a:r>
            <a:r>
              <a:rPr lang="ru-RU" sz="2400" dirty="0" smtClean="0"/>
              <a:t>явление. Пришел </a:t>
            </a:r>
            <a:r>
              <a:rPr lang="ru-RU" sz="2400" dirty="0"/>
              <a:t>к выводу, что причиной сокращения мышц </a:t>
            </a:r>
            <a:r>
              <a:rPr lang="ru-RU" sz="2400" dirty="0" smtClean="0"/>
              <a:t>служит наличие </a:t>
            </a:r>
            <a:r>
              <a:rPr lang="ru-RU" sz="2400" dirty="0"/>
              <a:t>цепи из разных проводников в жидкости. В подтверждение А. Вольта заменил лапку лягушки изобретенным им электрометром и повторил все </a:t>
            </a:r>
            <a:r>
              <a:rPr lang="ru-RU" sz="2400" dirty="0" smtClean="0"/>
              <a:t>действия.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80842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ксана\Desktop\1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604" y="15489"/>
            <a:ext cx="5420767" cy="4306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2 сосуда погружены медная и цинковая пластины. Сосуды соединены между собой трубкой-солевым мостиком, заполненным раствором электролита.</a:t>
            </a:r>
            <a:endParaRPr lang="ru-RU" dirty="0"/>
          </a:p>
          <a:p>
            <a:r>
              <a:rPr lang="ru-RU" dirty="0" smtClean="0"/>
              <a:t>Атомы </a:t>
            </a:r>
            <a:r>
              <a:rPr lang="ru-RU" dirty="0"/>
              <a:t>цинка превращаются в ионы, которые переходят в раствор, а цинковый анод </a:t>
            </a:r>
            <a:r>
              <a:rPr lang="ru-RU" dirty="0" smtClean="0"/>
              <a:t>растворяется. Анод </a:t>
            </a:r>
            <a:r>
              <a:rPr lang="ru-RU" dirty="0"/>
              <a:t>в гальваническом элементе является отрицательным электродом .</a:t>
            </a:r>
          </a:p>
          <a:p>
            <a:r>
              <a:rPr lang="ru-RU" dirty="0"/>
              <a:t>Электроны от атомов цинка по внешней электрической цепи </a:t>
            </a:r>
            <a:r>
              <a:rPr lang="ru-RU" dirty="0" smtClean="0"/>
              <a:t>движутся </a:t>
            </a:r>
            <a:r>
              <a:rPr lang="ru-RU" dirty="0"/>
              <a:t>к </a:t>
            </a:r>
            <a:r>
              <a:rPr lang="ru-RU" dirty="0" smtClean="0"/>
              <a:t>катоду.</a:t>
            </a:r>
            <a:endParaRPr lang="ru-RU" dirty="0"/>
          </a:p>
          <a:p>
            <a:r>
              <a:rPr lang="ru-RU" dirty="0"/>
              <a:t>В результате этого образуются атомы меди, которые осаждаются на поверх­ности катода, и его масса увеличивается. Катодом в гальваническом элементе яв­ляется положительно </a:t>
            </a:r>
            <a:r>
              <a:rPr lang="ru-RU" dirty="0" smtClean="0"/>
              <a:t>заряженным электродом.</a:t>
            </a:r>
            <a:endParaRPr lang="ru-RU" dirty="0"/>
          </a:p>
          <a:p>
            <a:r>
              <a:rPr lang="ru-RU" dirty="0"/>
              <a:t>Фактически протекает реакция замещения меди цинком в ее соли</a:t>
            </a:r>
          </a:p>
        </p:txBody>
      </p:sp>
    </p:spTree>
    <p:extLst>
      <p:ext uri="{BB962C8B-B14F-4D97-AF65-F5344CB8AC3E}">
        <p14:creationId xmlns:p14="http://schemas.microsoft.com/office/powerpoint/2010/main" val="34064515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1600200"/>
          </a:xfrm>
        </p:spPr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85293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2400" dirty="0" smtClean="0"/>
              <a:t>Батарейки </a:t>
            </a:r>
            <a:r>
              <a:rPr lang="ru-RU" sz="2400" dirty="0"/>
              <a:t>используются в системе сигнализации, фонарях, часах, калькуляторах, аудиосистемах, игрушках, </a:t>
            </a:r>
            <a:r>
              <a:rPr lang="ru-RU" sz="2400" dirty="0" smtClean="0"/>
              <a:t>радио, </a:t>
            </a:r>
            <a:r>
              <a:rPr lang="ru-RU" sz="2400" dirty="0"/>
              <a:t>пультах дистанционного управления.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2400" dirty="0"/>
              <a:t>Аккумуляторы используются для запуска двигателей машин, </a:t>
            </a:r>
            <a:r>
              <a:rPr lang="ru-RU" sz="2400" dirty="0" smtClean="0"/>
              <a:t>применение </a:t>
            </a:r>
            <a:r>
              <a:rPr lang="ru-RU" sz="2400" dirty="0"/>
              <a:t>в качестве временных источников электроэнергии в местах, удаленных от населенных пунктов.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2400" dirty="0"/>
              <a:t>Топливные элементы применяются в </a:t>
            </a:r>
            <a:r>
              <a:rPr lang="ru-RU" sz="2400" dirty="0" smtClean="0"/>
              <a:t>на </a:t>
            </a:r>
            <a:r>
              <a:rPr lang="ru-RU" sz="2400" dirty="0"/>
              <a:t>электрических </a:t>
            </a:r>
            <a:r>
              <a:rPr lang="ru-RU" sz="2400" dirty="0" smtClean="0"/>
              <a:t>станциях, автономном </a:t>
            </a:r>
            <a:r>
              <a:rPr lang="ru-RU" sz="2400" dirty="0"/>
              <a:t>электроснабжении, транспорте, бортовом питании, мобильных устройствах.</a:t>
            </a:r>
          </a:p>
        </p:txBody>
      </p:sp>
    </p:spTree>
    <p:extLst>
      <p:ext uri="{BB962C8B-B14F-4D97-AF65-F5344CB8AC3E}">
        <p14:creationId xmlns:p14="http://schemas.microsoft.com/office/powerpoint/2010/main" val="4193778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</TotalTime>
  <Words>273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Гальванический элемент</vt:lpstr>
      <vt:lpstr>ГАЛЬВАНИЧЕСКИЙ ЭЛЕМЕНТ - химический источник тока, в котором электрическая энергия вырабатывается в результате прямого преобразования химической энергии окислительно-восстановительной реакцией.</vt:lpstr>
      <vt:lpstr>История изучения</vt:lpstr>
      <vt:lpstr>Презентация PowerPoint</vt:lpstr>
      <vt:lpstr>Применение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Гальванический элемент</dc:title>
  <dc:creator>Оксана</dc:creator>
  <cp:lastModifiedBy>RePack by Diakov</cp:lastModifiedBy>
  <cp:revision>4</cp:revision>
  <dcterms:created xsi:type="dcterms:W3CDTF">2014-12-14T12:50:38Z</dcterms:created>
  <dcterms:modified xsi:type="dcterms:W3CDTF">2014-12-14T13:32:58Z</dcterms:modified>
</cp:coreProperties>
</file>