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18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0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67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155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0705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6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3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89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47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2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4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27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59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65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2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77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34D55-1FCD-4E03-897E-F7E0AB1E68A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78877F-0979-4717-9179-6B3F42D24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2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2416" y="763571"/>
            <a:ext cx="6600451" cy="40138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Окружающий мир</a:t>
            </a:r>
            <a:b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УМК «Школа России»</a:t>
            </a:r>
            <a:b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2 класс</a:t>
            </a:r>
            <a:b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/>
            </a:r>
            <a:b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/>
            </a:r>
            <a:b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/>
            </a:r>
            <a:br>
              <a:rPr lang="ru-RU" sz="2000" b="1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 19. </a:t>
            </a:r>
            <a:b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Итоговый за 1 четверть</a:t>
            </a:r>
            <a:b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</a:t>
            </a:r>
            <a:r>
              <a:rPr lang="ru-RU" sz="3600" b="1" spc="-50" dirty="0" smtClean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spc="-5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7662" y="4777380"/>
            <a:ext cx="5722070" cy="2080620"/>
          </a:xfrm>
        </p:spPr>
        <p:txBody>
          <a:bodyPr>
            <a:normAutofit/>
          </a:bodyPr>
          <a:lstStyle/>
          <a:p>
            <a:pPr lvl="0" algn="r" defTabSz="914400">
              <a:spcBef>
                <a:spcPct val="20000"/>
              </a:spcBef>
              <a:buClrTx/>
              <a:defRPr/>
            </a:pP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 defTabSz="914400">
              <a:spcBef>
                <a:spcPct val="20000"/>
              </a:spcBef>
              <a:buClrTx/>
              <a:defRPr/>
            </a:pP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 defTabSz="914400">
              <a:spcBef>
                <a:spcPct val="20000"/>
              </a:spcBef>
              <a:buClrTx/>
              <a:defRPr/>
            </a:pP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 defTabSz="914400">
              <a:spcBef>
                <a:spcPct val="20000"/>
              </a:spcBef>
              <a:buClrTx/>
              <a:defRPr/>
            </a:pP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1400" dirty="0" err="1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 defTabSz="914400">
              <a:spcBef>
                <a:spcPct val="20000"/>
              </a:spcBef>
              <a:buClrTx/>
              <a:defRPr/>
            </a:pP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r" defTabSz="914400">
              <a:spcBef>
                <a:spcPct val="20000"/>
              </a:spcBef>
              <a:buClrTx/>
              <a:defRPr/>
            </a:pPr>
            <a:endParaRPr lang="ru-RU" sz="1400" dirty="0">
              <a:solidFill>
                <a:srgbClr val="E48312">
                  <a:lumMod val="50000"/>
                </a:srgbClr>
              </a:solidFill>
              <a:latin typeface="Arial Black" panose="020B0A04020102020204" pitchFamily="34" charset="0"/>
              <a:ea typeface="PMingLiU"/>
            </a:endParaRPr>
          </a:p>
          <a:p>
            <a:pPr lvl="0" defTabSz="914400">
              <a:spcBef>
                <a:spcPct val="20000"/>
              </a:spcBef>
              <a:buClrTx/>
              <a:defRPr/>
            </a:pP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1400" dirty="0" err="1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1400" dirty="0">
                <a:solidFill>
                  <a:srgbClr val="E48312">
                    <a:lumMod val="50000"/>
                  </a:srgbClr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304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Кто здесь лишний?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Дятел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Сойка 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Ласка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39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В2. Какая наука изучает погоду?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Метеорология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Экология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Зоология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Астрология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822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В3. Что растёт в водоёмах?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Ландыш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Кувшинка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Лютик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Вороний глаз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2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Укажи дикорастущие растения.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Крапива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Гладиолус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Берёза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Брусника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467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С2. Укажи части России.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Томская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область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Ставропольский край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Греция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 Молдавия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15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тесту</a:t>
            </a:r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/>
            </a:r>
            <a:br>
              <a:rPr lang="ru-RU" sz="29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13836"/>
              </p:ext>
            </p:extLst>
          </p:nvPr>
        </p:nvGraphicFramePr>
        <p:xfrm>
          <a:off x="1943100" y="2133600"/>
          <a:ext cx="6591304" cy="3977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913"/>
                <a:gridCol w="823913"/>
                <a:gridCol w="823913"/>
                <a:gridCol w="823913"/>
                <a:gridCol w="823913"/>
                <a:gridCol w="823913"/>
                <a:gridCol w="823913"/>
                <a:gridCol w="823913"/>
              </a:tblGrid>
              <a:tr h="80756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А1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А2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А3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А4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А5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А6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А7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Arial Black" panose="020B0A04020102020204" pitchFamily="34" charset="0"/>
                        </a:rPr>
                        <a:t>А8</a:t>
                      </a:r>
                      <a:endParaRPr lang="ru-RU" sz="32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80756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80756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В1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В2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В3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С1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С2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80756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1,3,4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1,2,4</a:t>
                      </a:r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989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lvl="0" indent="-228600" defTabSz="914400">
              <a:lnSpc>
                <a:spcPct val="90000"/>
              </a:lnSpc>
              <a:buClrTx/>
              <a:buFont typeface="Arial" pitchFamily="34" charset="0"/>
              <a:buChar char="•"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pitchFamily="34" charset="0"/>
              <a:buChar char="•"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pitchFamily="34" charset="0"/>
              <a:buChar char="•"/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40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28600" lvl="0" indent="-228600" defTabSz="914400">
              <a:lnSpc>
                <a:spcPct val="90000"/>
              </a:lnSpc>
              <a:buClr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80-100% от максимальной суммы баллов – оценка «5»,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60-80% - оценка «4»,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40-60% - оценка «3»,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0-40% - оценка «2»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endParaRPr lang="ru-RU" sz="2000" dirty="0">
              <a:solidFill>
                <a:srgbClr val="E48312">
                  <a:lumMod val="50000"/>
                </a:srgbClr>
              </a:solidFill>
              <a:latin typeface="Calibri" panose="020F05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13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«Окружающий мир», 2 класс, КИМ,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«Окружающий мир. </a:t>
            </a:r>
            <a:r>
              <a:rPr lang="ru-RU" sz="2000" kern="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Разноуровневые</a:t>
            </a: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 задания», 2 класс,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Максимова Т.Н. «Поурочные разработки по курсу окружающий мир» к УМК </a:t>
            </a:r>
            <a:r>
              <a:rPr lang="ru-RU" sz="2000" kern="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А.А.Плешакова</a:t>
            </a: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 («Школа России»),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Плешаков А.А., </a:t>
            </a:r>
            <a:r>
              <a:rPr lang="ru-RU" sz="2000" kern="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Крючкова</a:t>
            </a:r>
            <a:r>
              <a:rPr lang="ru-RU" sz="2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 Е.А. «Окружающий мир» 2класс, ч.1, Москва «Просвещение»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46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Чем не занимаются городские жители?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строят дома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доят коров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учатся в школе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работают на заводе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1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Что не относится к созвездиям?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Луна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Орион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Лебедь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Кассиопея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30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Что относится к живой природе?</a:t>
            </a:r>
            <a:br>
              <a:rPr lang="ru-RU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Море</a:t>
            </a:r>
            <a:endParaRPr lang="ru-RU" sz="28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Дождь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Гриб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07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А4. Какое явление природы связано с изменением сезона?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Листопад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Осадки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Солнечное затмение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25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А5. Что поможет в охране воздуха?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Озеленение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количества автомобилей на дорогах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Сжигание мусора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Отказ от проветривания комнаты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8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А6. Какое травянистое растение является культурным?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Одуванчик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Рожь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Крапива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07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А7. Что не является причиной загрязнения водоёмов?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5201" y="2161880"/>
            <a:ext cx="6591985" cy="3777622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Обитатели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водоёмов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Загрязнение воздуха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Вода от фабрик и заводов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Водный транспорт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44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А8. Какое явление не относится к осадкам?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Снег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Дождь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Гололедица</a:t>
            </a:r>
          </a:p>
          <a:p>
            <a:pPr lvl="0">
              <a:buFont typeface="+mj-lt"/>
              <a:buAutoNum type="arabicParenR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44911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380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PMingLiU</vt:lpstr>
      <vt:lpstr>Aharoni</vt:lpstr>
      <vt:lpstr>Arial</vt:lpstr>
      <vt:lpstr>Arial Black</vt:lpstr>
      <vt:lpstr>Calibri</vt:lpstr>
      <vt:lpstr>Century Gothic</vt:lpstr>
      <vt:lpstr>Times New Roman</vt:lpstr>
      <vt:lpstr>Wingdings 3</vt:lpstr>
      <vt:lpstr>Легкий дым</vt:lpstr>
      <vt:lpstr>Окружающий мир УМК «Школа России» 2 класс    Тест 19.  Итоговый за 1 четверть Вариант 2 </vt:lpstr>
      <vt:lpstr>А1. Чем не занимаются городские жители? </vt:lpstr>
      <vt:lpstr>А2. Что не относится к созвездиям? </vt:lpstr>
      <vt:lpstr>А3. Что относится к живой природе? </vt:lpstr>
      <vt:lpstr>А4. Какое явление природы связано с изменением сезона? </vt:lpstr>
      <vt:lpstr>А5. Что поможет в охране воздуха? </vt:lpstr>
      <vt:lpstr>А6. Какое травянистое растение является культурным? </vt:lpstr>
      <vt:lpstr>А7. Что не является причиной загрязнения водоёмов? </vt:lpstr>
      <vt:lpstr>А8. Какое явление не относится к осадкам? </vt:lpstr>
      <vt:lpstr>В1. Кто здесь лишний? </vt:lpstr>
      <vt:lpstr>В2. Какая наука изучает погоду? </vt:lpstr>
      <vt:lpstr>В3. Что растёт в водоёмах? </vt:lpstr>
      <vt:lpstr>С1. Укажи дикорастущие растения. </vt:lpstr>
      <vt:lpstr>С2. Укажи части России. </vt:lpstr>
      <vt:lpstr>Ключ к тесту </vt:lpstr>
      <vt:lpstr>Самооценка</vt:lpstr>
      <vt:lpstr>Презентация PowerPoint</vt:lpstr>
      <vt:lpstr>Используемые источники: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Окружающий мир УМК «Школа России» 2 класс    Тест 19.  Итоговый за 1 четверть Вариант 2 </dc:title>
  <dc:creator>Admin</dc:creator>
  <cp:lastModifiedBy>Admin</cp:lastModifiedBy>
  <cp:revision>4</cp:revision>
  <dcterms:created xsi:type="dcterms:W3CDTF">2016-08-17T23:55:08Z</dcterms:created>
  <dcterms:modified xsi:type="dcterms:W3CDTF">2016-08-18T12:02:26Z</dcterms:modified>
</cp:coreProperties>
</file>