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83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57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D18E5-1BB5-4270-9AFF-5832DD30FE24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0418C-BC75-4333-822E-3396B166E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0418C-BC75-4333-822E-3396B166E82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9B5A-2E44-4572-8293-86246116000F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C7FC-FC25-4718-A2C8-D72E64A74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9B5A-2E44-4572-8293-86246116000F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C7FC-FC25-4718-A2C8-D72E64A74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9B5A-2E44-4572-8293-86246116000F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C7FC-FC25-4718-A2C8-D72E64A74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9B5A-2E44-4572-8293-86246116000F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C7FC-FC25-4718-A2C8-D72E64A74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9B5A-2E44-4572-8293-86246116000F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C7FC-FC25-4718-A2C8-D72E64A74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9B5A-2E44-4572-8293-86246116000F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C7FC-FC25-4718-A2C8-D72E64A74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9B5A-2E44-4572-8293-86246116000F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C7FC-FC25-4718-A2C8-D72E64A74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9B5A-2E44-4572-8293-86246116000F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C7FC-FC25-4718-A2C8-D72E64A74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9B5A-2E44-4572-8293-86246116000F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C7FC-FC25-4718-A2C8-D72E64A74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9B5A-2E44-4572-8293-86246116000F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C7FC-FC25-4718-A2C8-D72E64A74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9B5A-2E44-4572-8293-86246116000F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C7FC-FC25-4718-A2C8-D72E64A74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5775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A9B5A-2E44-4572-8293-86246116000F}" type="datetimeFigureOut">
              <a:rPr lang="ru-RU" smtClean="0"/>
              <a:pPr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AC7FC-FC25-4718-A2C8-D72E64A7425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4" descr="H:\Documents and Settings\Aida\Рабочий стол\НОвая ГРАФИКА сборник\1111111111111\image316.gif"/>
          <p:cNvPicPr>
            <a:picLocks noChangeAspect="1" noChangeArrowheads="1" noCrop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 rot="20451080">
            <a:off x="7742612" y="5591349"/>
            <a:ext cx="1257300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H:\Documents and Settings\Aida\Рабочий стол\текстуры и фоны, клипарты\EDUCATION\2 (111).png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142844" y="5929330"/>
            <a:ext cx="1544637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CE%E4%E8%ED_%EF%F0%EE%F2%E8%E2_%E2%F1%E5%F5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20.xml"/><Relationship Id="rId18" Type="http://schemas.openxmlformats.org/officeDocument/2006/relationships/slide" Target="slide13.xml"/><Relationship Id="rId26" Type="http://schemas.openxmlformats.org/officeDocument/2006/relationships/slide" Target="slide24.xml"/><Relationship Id="rId3" Type="http://schemas.openxmlformats.org/officeDocument/2006/relationships/slide" Target="slide4.xml"/><Relationship Id="rId21" Type="http://schemas.openxmlformats.org/officeDocument/2006/relationships/slide" Target="slide25.xml"/><Relationship Id="rId7" Type="http://schemas.openxmlformats.org/officeDocument/2006/relationships/slide" Target="slide11.xml"/><Relationship Id="rId12" Type="http://schemas.openxmlformats.org/officeDocument/2006/relationships/slide" Target="slide19.xml"/><Relationship Id="rId17" Type="http://schemas.openxmlformats.org/officeDocument/2006/relationships/slide" Target="slide18.xml"/><Relationship Id="rId25" Type="http://schemas.openxmlformats.org/officeDocument/2006/relationships/slide" Target="slide23.xml"/><Relationship Id="rId2" Type="http://schemas.openxmlformats.org/officeDocument/2006/relationships/notesSlide" Target="../notesSlides/notesSlide1.xml"/><Relationship Id="rId16" Type="http://schemas.openxmlformats.org/officeDocument/2006/relationships/slide" Target="slide17.xml"/><Relationship Id="rId20" Type="http://schemas.openxmlformats.org/officeDocument/2006/relationships/slide" Target="slide1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0.xml"/><Relationship Id="rId11" Type="http://schemas.openxmlformats.org/officeDocument/2006/relationships/slide" Target="slide9.xml"/><Relationship Id="rId24" Type="http://schemas.openxmlformats.org/officeDocument/2006/relationships/slide" Target="slide2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7.xml"/><Relationship Id="rId10" Type="http://schemas.openxmlformats.org/officeDocument/2006/relationships/slide" Target="slide8.xml"/><Relationship Id="rId19" Type="http://schemas.openxmlformats.org/officeDocument/2006/relationships/slide" Target="slide14.xml"/><Relationship Id="rId4" Type="http://schemas.openxmlformats.org/officeDocument/2006/relationships/slide" Target="slide5.xml"/><Relationship Id="rId9" Type="http://schemas.openxmlformats.org/officeDocument/2006/relationships/slide" Target="slide7.xml"/><Relationship Id="rId14" Type="http://schemas.openxmlformats.org/officeDocument/2006/relationships/slide" Target="slide21.xml"/><Relationship Id="rId22" Type="http://schemas.openxmlformats.org/officeDocument/2006/relationships/slide" Target="slide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714356"/>
            <a:ext cx="8572560" cy="218440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Презентация для проведения игры</a:t>
            </a:r>
            <a:br>
              <a:rPr lang="ru-RU" dirty="0" smtClean="0"/>
            </a:br>
            <a:r>
              <a:rPr lang="ru-RU" dirty="0" smtClean="0"/>
              <a:t>по математике «Один против всех» </a:t>
            </a:r>
            <a:br>
              <a:rPr lang="ru-RU" dirty="0" smtClean="0"/>
            </a:br>
            <a:r>
              <a:rPr lang="ru-RU" dirty="0" smtClean="0"/>
              <a:t>для учащихся 6 класса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929066"/>
            <a:ext cx="8286808" cy="1752600"/>
          </a:xfrm>
        </p:spPr>
        <p:txBody>
          <a:bodyPr>
            <a:normAutofit fontScale="77500" lnSpcReduction="20000"/>
          </a:bodyPr>
          <a:lstStyle/>
          <a:p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Мордовских Надежда Васильевна, учитель математики МБОУ Сарасинской СОШ Алтайского района Алтайского края, 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с. Сараса, Алтайский район, Алтайский край,</a:t>
            </a:r>
          </a:p>
          <a:p>
            <a:r>
              <a:rPr lang="ru-RU" sz="3100" dirty="0" smtClean="0">
                <a:solidFill>
                  <a:schemeClr val="tx1"/>
                </a:solidFill>
              </a:rPr>
              <a:t>Год создания: 2014</a:t>
            </a:r>
          </a:p>
          <a:p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№3 (1 балл) – 1 попытка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i="1" dirty="0" smtClean="0"/>
              <a:t>Тройка лошадей бежала 30 км. Какое расстояние пробежала каждая лошадь?</a:t>
            </a:r>
          </a:p>
          <a:p>
            <a:r>
              <a:rPr lang="ru-RU" i="1" dirty="0" smtClean="0"/>
              <a:t>Ответ:    1) 10 км</a:t>
            </a:r>
          </a:p>
          <a:p>
            <a:pPr>
              <a:buNone/>
            </a:pPr>
            <a:r>
              <a:rPr lang="ru-RU" i="1" dirty="0" smtClean="0"/>
              <a:t>                      2) 90 км</a:t>
            </a:r>
          </a:p>
          <a:p>
            <a:pPr>
              <a:buNone/>
            </a:pPr>
            <a:r>
              <a:rPr lang="ru-RU" i="1" dirty="0" smtClean="0"/>
              <a:t>                      3) 30 км</a:t>
            </a:r>
            <a:endParaRPr lang="ru-RU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858148" y="5857892"/>
            <a:ext cx="571504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№3 (1 балл) – 2 попытка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i="1" dirty="0" smtClean="0"/>
              <a:t>В каждом из 4 углов комнаты сидит кошка. Напротив каждой из этих кошек сидит кошка. Сколько всего в этой комнате кошек?</a:t>
            </a:r>
          </a:p>
          <a:p>
            <a:r>
              <a:rPr lang="ru-RU" i="1" dirty="0" smtClean="0"/>
              <a:t>Ответ:  1)  14</a:t>
            </a:r>
          </a:p>
          <a:p>
            <a:pPr>
              <a:buNone/>
            </a:pPr>
            <a:r>
              <a:rPr lang="ru-RU" i="1" dirty="0" smtClean="0"/>
              <a:t>                     2)  4</a:t>
            </a:r>
          </a:p>
          <a:p>
            <a:pPr>
              <a:buNone/>
            </a:pPr>
            <a:r>
              <a:rPr lang="ru-RU" i="1" dirty="0" smtClean="0"/>
              <a:t>                     3) 12 </a:t>
            </a:r>
            <a:endParaRPr lang="ru-RU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072462" y="5786454"/>
            <a:ext cx="500066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№3 (1 балл) – 3 попытка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i="1" dirty="0" smtClean="0"/>
              <a:t>У отца 6 сыновей. Каждый сын имеет сестру. Сколько всего детей у этого отца?</a:t>
            </a:r>
          </a:p>
          <a:p>
            <a:r>
              <a:rPr lang="ru-RU" i="1" dirty="0" smtClean="0"/>
              <a:t>Ответ:  1) 7</a:t>
            </a:r>
          </a:p>
          <a:p>
            <a:pPr>
              <a:buNone/>
            </a:pPr>
            <a:r>
              <a:rPr lang="ru-RU" i="1" dirty="0" smtClean="0"/>
              <a:t>                    2) 6</a:t>
            </a:r>
          </a:p>
          <a:p>
            <a:pPr>
              <a:buNone/>
            </a:pPr>
            <a:r>
              <a:rPr lang="ru-RU" i="1" dirty="0" smtClean="0"/>
              <a:t>                    3) 12</a:t>
            </a:r>
            <a:endParaRPr lang="ru-RU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072462" y="5929330"/>
            <a:ext cx="500066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№4 (2 балла) – 1 попытка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i="1" dirty="0" smtClean="0"/>
              <a:t>Какими числами являются координаты точек на горизонтальной прямой, расположенных справа от начала координат?</a:t>
            </a:r>
          </a:p>
          <a:p>
            <a:r>
              <a:rPr lang="ru-RU" i="1" dirty="0" smtClean="0"/>
              <a:t>Ответ:  1) дробные</a:t>
            </a:r>
          </a:p>
          <a:p>
            <a:pPr>
              <a:buNone/>
            </a:pPr>
            <a:r>
              <a:rPr lang="ru-RU" i="1" dirty="0" smtClean="0"/>
              <a:t>                    2) положительные</a:t>
            </a:r>
          </a:p>
          <a:p>
            <a:pPr>
              <a:buNone/>
            </a:pPr>
            <a:r>
              <a:rPr lang="ru-RU" i="1" dirty="0" smtClean="0"/>
              <a:t>                    3) отрицательные</a:t>
            </a:r>
            <a:endParaRPr lang="ru-RU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001024" y="5786454"/>
            <a:ext cx="571504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№4 (2 балла) – 2 попытка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i="1" dirty="0" smtClean="0"/>
              <a:t>Горело 5 свечей, 2 погасли. Сколько свечей осталось?</a:t>
            </a:r>
          </a:p>
          <a:p>
            <a:r>
              <a:rPr lang="ru-RU" i="1" dirty="0" smtClean="0"/>
              <a:t>Ответ:  1) 5</a:t>
            </a:r>
          </a:p>
          <a:p>
            <a:pPr>
              <a:buNone/>
            </a:pPr>
            <a:r>
              <a:rPr lang="ru-RU" i="1" dirty="0" smtClean="0"/>
              <a:t>                     2) 7</a:t>
            </a:r>
          </a:p>
          <a:p>
            <a:pPr>
              <a:buNone/>
            </a:pPr>
            <a:r>
              <a:rPr lang="ru-RU" i="1" dirty="0" smtClean="0"/>
              <a:t>                     3) 2</a:t>
            </a:r>
            <a:endParaRPr lang="ru-RU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072462" y="5929330"/>
            <a:ext cx="571504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№4 (2 балла) – 3 попытка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i="1" dirty="0" smtClean="0"/>
              <a:t>Два отца и два сына, дед и внук разделили 3 яблока так, что каждому досталось по целому яблоку. Может ли так быть?</a:t>
            </a:r>
          </a:p>
          <a:p>
            <a:r>
              <a:rPr lang="ru-RU" i="1" dirty="0" smtClean="0"/>
              <a:t>Ответ:  1) да</a:t>
            </a:r>
          </a:p>
          <a:p>
            <a:pPr>
              <a:buNone/>
            </a:pPr>
            <a:r>
              <a:rPr lang="ru-RU" i="1" dirty="0" smtClean="0"/>
              <a:t>                     2) нет</a:t>
            </a:r>
            <a:endParaRPr lang="ru-RU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№5 (3 балла) – 1 попытка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i="1" dirty="0" smtClean="0"/>
              <a:t>На координатной прямой изображены точки А(-2) и В(7). Найдите расстояние между точками А и В </a:t>
            </a:r>
            <a:r>
              <a:rPr lang="ru-RU" i="1" dirty="0" err="1" smtClean="0"/>
              <a:t>в</a:t>
            </a:r>
            <a:r>
              <a:rPr lang="ru-RU" i="1" dirty="0" smtClean="0"/>
              <a:t> единичных отрезках.</a:t>
            </a:r>
          </a:p>
          <a:p>
            <a:r>
              <a:rPr lang="ru-RU" i="1" dirty="0" smtClean="0"/>
              <a:t>Ответ:  1) 5</a:t>
            </a:r>
          </a:p>
          <a:p>
            <a:pPr>
              <a:buNone/>
            </a:pPr>
            <a:r>
              <a:rPr lang="ru-RU" i="1" dirty="0" smtClean="0"/>
              <a:t>                     2) 9</a:t>
            </a:r>
          </a:p>
          <a:p>
            <a:pPr>
              <a:buNone/>
            </a:pPr>
            <a:r>
              <a:rPr lang="ru-RU" i="1" dirty="0" smtClean="0"/>
              <a:t>                     3) -7</a:t>
            </a:r>
            <a:endParaRPr lang="ru-RU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072462" y="5857892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№5 (3 балла) – 2 попытка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i="1" dirty="0" smtClean="0"/>
              <a:t>Назовите самое большое число.</a:t>
            </a:r>
          </a:p>
          <a:p>
            <a:r>
              <a:rPr lang="ru-RU" i="1" dirty="0" smtClean="0"/>
              <a:t>Ответ:   1) 1 миллион</a:t>
            </a:r>
          </a:p>
          <a:p>
            <a:pPr>
              <a:buNone/>
            </a:pPr>
            <a:r>
              <a:rPr lang="ru-RU" i="1" dirty="0" smtClean="0"/>
              <a:t>                      2)  999 триллионов</a:t>
            </a:r>
          </a:p>
          <a:p>
            <a:pPr>
              <a:buNone/>
            </a:pPr>
            <a:r>
              <a:rPr lang="ru-RU" i="1" dirty="0" smtClean="0"/>
              <a:t>                      3) нет самого большого числа</a:t>
            </a:r>
            <a:endParaRPr lang="ru-RU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072462" y="5786454"/>
            <a:ext cx="500066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№5 (3 балла) – 3 попытка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i="1" dirty="0" smtClean="0"/>
              <a:t>В непрозрачном мешке лежат 5 белых и 2 черных шара. Какое наименьшее число шаров надо взять из мешка, чтобы среди них обязательно оказался хотя бы один белый шар?</a:t>
            </a:r>
          </a:p>
          <a:p>
            <a:r>
              <a:rPr lang="ru-RU" i="1" dirty="0" smtClean="0"/>
              <a:t>Ответ:   1) 5</a:t>
            </a:r>
          </a:p>
          <a:p>
            <a:pPr>
              <a:buNone/>
            </a:pPr>
            <a:r>
              <a:rPr lang="ru-RU" i="1" dirty="0" smtClean="0"/>
              <a:t>                      2) 2</a:t>
            </a:r>
          </a:p>
          <a:p>
            <a:pPr>
              <a:buNone/>
            </a:pPr>
            <a:r>
              <a:rPr lang="ru-RU" i="1" dirty="0" smtClean="0"/>
              <a:t>                     3) 3</a:t>
            </a:r>
            <a:endParaRPr lang="ru-RU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072462" y="5786454"/>
            <a:ext cx="500066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№6 (4 балла) – 1 попытка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i="1" dirty="0" smtClean="0"/>
              <a:t>Какие числа называются противоположными?</a:t>
            </a:r>
          </a:p>
          <a:p>
            <a:r>
              <a:rPr lang="ru-RU" i="1" dirty="0" smtClean="0"/>
              <a:t>Ответ:  1) числа, имеющие одинаковые знаки</a:t>
            </a:r>
          </a:p>
          <a:p>
            <a:r>
              <a:rPr lang="ru-RU" i="1" dirty="0" smtClean="0"/>
              <a:t>              2) два числа, отличающиеся друг от друга только знаками </a:t>
            </a:r>
            <a:endParaRPr lang="ru-RU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215338" y="5857892"/>
            <a:ext cx="428628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Игра построена по принципу игры «Один против всех» на телеканале «Карусель».</a:t>
            </a:r>
          </a:p>
          <a:p>
            <a:r>
              <a:rPr lang="ru-RU" dirty="0" smtClean="0"/>
              <a:t>Подробнее можно посмотреть: </a:t>
            </a:r>
            <a:r>
              <a:rPr lang="en-US" dirty="0" smtClean="0">
                <a:hlinkClick r:id="rId2"/>
              </a:rPr>
              <a:t>https://ru.wikipedia.org/wiki/%CE%E4%E8%ED_%EF%F0%EE%F2%E8%E2_%E2%F1%E5%F5</a:t>
            </a:r>
            <a:endParaRPr lang="ru-RU" dirty="0" smtClean="0"/>
          </a:p>
          <a:p>
            <a:r>
              <a:rPr lang="ru-RU" dirty="0" smtClean="0"/>
              <a:t>Правила немного изменены. За набранные очки можно:  поставить оценку, вручить приз, грамоту или что-то другое.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№6 (4 балла) – 2 попытка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i="1" dirty="0" smtClean="0"/>
              <a:t>Почему в Женеве парикмахер охотнее подстрижет двух французов, чем одного немца?</a:t>
            </a:r>
          </a:p>
          <a:p>
            <a:r>
              <a:rPr lang="ru-RU" i="1" dirty="0" smtClean="0"/>
              <a:t>Ответ:   потому что больше заработает</a:t>
            </a:r>
            <a:endParaRPr lang="ru-RU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143900" y="5857892"/>
            <a:ext cx="428628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№6 (4 балла) – 3 попытка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i="1" dirty="0" smtClean="0"/>
              <a:t>Есть 3 ключа от 3х дверей с разными замками. Достаточно ли трех проб, чтобы подобрать ключи к дверям?</a:t>
            </a:r>
          </a:p>
          <a:p>
            <a:r>
              <a:rPr lang="ru-RU" i="1" dirty="0" smtClean="0"/>
              <a:t>Ответ:  1) да</a:t>
            </a:r>
          </a:p>
          <a:p>
            <a:pPr>
              <a:buNone/>
            </a:pPr>
            <a:r>
              <a:rPr lang="ru-RU" i="1" dirty="0" smtClean="0"/>
              <a:t>                     2) нет</a:t>
            </a:r>
            <a:endParaRPr lang="ru-RU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072462" y="5786454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№7 (5 баллов) – 1 попытка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i="1" dirty="0" smtClean="0"/>
              <a:t>Какие целые числа расположены на координатной прямой между числами: -6 и -10</a:t>
            </a:r>
          </a:p>
          <a:p>
            <a:r>
              <a:rPr lang="ru-RU" i="1" dirty="0" smtClean="0"/>
              <a:t>Ответ:  1) -6, -7, -8 ,-9, -10</a:t>
            </a:r>
          </a:p>
          <a:p>
            <a:pPr>
              <a:buNone/>
            </a:pPr>
            <a:r>
              <a:rPr lang="ru-RU" i="1" dirty="0" smtClean="0"/>
              <a:t>                     2) -7, -8, -9, -10</a:t>
            </a:r>
          </a:p>
          <a:p>
            <a:pPr>
              <a:buNone/>
            </a:pPr>
            <a:r>
              <a:rPr lang="ru-RU" i="1" dirty="0" smtClean="0"/>
              <a:t>                     3) -7, -8, -9</a:t>
            </a:r>
            <a:endParaRPr lang="ru-RU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143900" y="5857892"/>
            <a:ext cx="500066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№7 (5 баллов) – 2 попытка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i="1" dirty="0" smtClean="0"/>
              <a:t>На карточках написаны двузначные числа. Сколько карточек нужно взять не глядя, чтобы по крайней мере одно из них делилось на 2?</a:t>
            </a:r>
          </a:p>
          <a:p>
            <a:r>
              <a:rPr lang="ru-RU" i="1" dirty="0" smtClean="0"/>
              <a:t>Ответ:    1) 2</a:t>
            </a:r>
          </a:p>
          <a:p>
            <a:pPr>
              <a:buNone/>
            </a:pPr>
            <a:r>
              <a:rPr lang="ru-RU" i="1" dirty="0" smtClean="0"/>
              <a:t>                       2) 30</a:t>
            </a:r>
          </a:p>
          <a:p>
            <a:pPr>
              <a:buNone/>
            </a:pPr>
            <a:r>
              <a:rPr lang="ru-RU" i="1" dirty="0" smtClean="0"/>
              <a:t>                       3) 46</a:t>
            </a:r>
            <a:endParaRPr lang="ru-RU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143900" y="5857892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№7 (5 баллов) – 3 попытка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i="1" dirty="0" smtClean="0"/>
              <a:t>В школе 20 классов. В ближайшем доме живет 23 ученика этой школы. Можно ли утверждать, что среди них обязательно найдутся хотя бы 2 одноклассника?</a:t>
            </a:r>
          </a:p>
          <a:p>
            <a:r>
              <a:rPr lang="ru-RU" i="1" dirty="0" smtClean="0"/>
              <a:t>Ответ:  1) нет</a:t>
            </a:r>
          </a:p>
          <a:p>
            <a:pPr>
              <a:buNone/>
            </a:pPr>
            <a:r>
              <a:rPr lang="ru-RU" i="1" dirty="0" smtClean="0"/>
              <a:t>                      2) да</a:t>
            </a:r>
            <a:endParaRPr lang="ru-RU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001024" y="5786454"/>
            <a:ext cx="571504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№8 (6 баллов) – 1 попытка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i="1" dirty="0" smtClean="0"/>
              <a:t>Между какими целыми числами на координатной прямой расположено число: 6,3</a:t>
            </a:r>
          </a:p>
          <a:p>
            <a:r>
              <a:rPr lang="ru-RU" i="1" dirty="0" smtClean="0"/>
              <a:t>Ответ:  1) 5 и 6</a:t>
            </a:r>
          </a:p>
          <a:p>
            <a:pPr>
              <a:buNone/>
            </a:pPr>
            <a:r>
              <a:rPr lang="ru-RU" i="1" dirty="0" smtClean="0"/>
              <a:t>                     2) 6 и 7</a:t>
            </a:r>
          </a:p>
          <a:p>
            <a:pPr>
              <a:buNone/>
            </a:pPr>
            <a:r>
              <a:rPr lang="ru-RU" i="1" dirty="0" smtClean="0"/>
              <a:t>                     3) 5 и 7</a:t>
            </a:r>
            <a:endParaRPr lang="ru-RU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143900" y="5715016"/>
            <a:ext cx="500066" cy="57150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№8 (6 баллов) – 2 попытка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i="1" dirty="0" smtClean="0"/>
              <a:t>Сколько концов у четырех с половиной палок? </a:t>
            </a:r>
          </a:p>
          <a:p>
            <a:r>
              <a:rPr lang="ru-RU" i="1" dirty="0" smtClean="0"/>
              <a:t>Ответ:  1) 5</a:t>
            </a:r>
          </a:p>
          <a:p>
            <a:pPr>
              <a:buNone/>
            </a:pPr>
            <a:r>
              <a:rPr lang="ru-RU" i="1" dirty="0" smtClean="0"/>
              <a:t>                  2) четыре с половиной</a:t>
            </a:r>
          </a:p>
          <a:p>
            <a:pPr>
              <a:buNone/>
            </a:pPr>
            <a:r>
              <a:rPr lang="ru-RU" i="1" dirty="0" smtClean="0"/>
              <a:t>                  3) 10</a:t>
            </a:r>
            <a:endParaRPr lang="ru-RU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215338" y="5786454"/>
            <a:ext cx="428628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№8 (6 баллов) – 3 попытка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just"/>
            <a:r>
              <a:rPr lang="ru-RU" i="1" dirty="0" smtClean="0"/>
              <a:t>Сколько мостов соединяют 40 островов, если известно, что каждый остров соединяется с остальными островами ровно тремя мостами?</a:t>
            </a:r>
          </a:p>
          <a:p>
            <a:pPr algn="just"/>
            <a:r>
              <a:rPr lang="ru-RU" i="1" dirty="0" smtClean="0"/>
              <a:t>Ответ:</a:t>
            </a:r>
          </a:p>
          <a:p>
            <a:pPr algn="just"/>
            <a:r>
              <a:rPr lang="ru-RU" i="1" dirty="0" smtClean="0"/>
              <a:t>1) 60</a:t>
            </a:r>
          </a:p>
          <a:p>
            <a:pPr algn="just"/>
            <a:r>
              <a:rPr lang="ru-RU" i="1" dirty="0" smtClean="0"/>
              <a:t>2) 50</a:t>
            </a:r>
          </a:p>
          <a:p>
            <a:pPr algn="just"/>
            <a:r>
              <a:rPr lang="ru-RU" i="1" dirty="0" smtClean="0"/>
              <a:t>3) 55</a:t>
            </a:r>
            <a:endParaRPr lang="ru-RU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143900" y="5786454"/>
            <a:ext cx="500066" cy="57150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00568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733428">
                <a:tc>
                  <a:txBody>
                    <a:bodyPr/>
                    <a:lstStyle/>
                    <a:p>
                      <a:r>
                        <a:rPr lang="ru-RU" b="0" dirty="0" smtClean="0"/>
                        <a:t>№1</a:t>
                      </a:r>
                    </a:p>
                    <a:p>
                      <a:r>
                        <a:rPr lang="ru-RU" b="0" dirty="0" smtClean="0"/>
                        <a:t>1 </a:t>
                      </a:r>
                      <a:r>
                        <a:rPr lang="ru-RU" b="0" dirty="0" err="1" smtClean="0"/>
                        <a:t>попыт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№3</a:t>
                      </a:r>
                    </a:p>
                    <a:p>
                      <a:r>
                        <a:rPr lang="ru-RU" b="0" dirty="0" smtClean="0"/>
                        <a:t>1 </a:t>
                      </a:r>
                      <a:r>
                        <a:rPr lang="ru-RU" b="0" dirty="0" err="1" smtClean="0"/>
                        <a:t>попыт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№5</a:t>
                      </a:r>
                    </a:p>
                    <a:p>
                      <a:r>
                        <a:rPr lang="ru-RU" b="0" dirty="0" smtClean="0"/>
                        <a:t>1 </a:t>
                      </a:r>
                      <a:r>
                        <a:rPr lang="ru-RU" b="0" dirty="0" err="1" smtClean="0"/>
                        <a:t>попыт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№7</a:t>
                      </a:r>
                    </a:p>
                    <a:p>
                      <a:r>
                        <a:rPr lang="ru-RU" b="0" dirty="0" smtClean="0"/>
                        <a:t>1 </a:t>
                      </a:r>
                      <a:r>
                        <a:rPr lang="ru-RU" b="0" dirty="0" err="1" smtClean="0"/>
                        <a:t>попыт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3</a:t>
                      </a:r>
                      <a:endParaRPr lang="ru-RU" b="0" dirty="0"/>
                    </a:p>
                  </a:txBody>
                  <a:tcPr/>
                </a:tc>
              </a:tr>
              <a:tr h="733428">
                <a:tc>
                  <a:txBody>
                    <a:bodyPr/>
                    <a:lstStyle/>
                    <a:p>
                      <a:r>
                        <a:rPr lang="ru-RU" b="0" dirty="0" smtClean="0"/>
                        <a:t>№1</a:t>
                      </a:r>
                    </a:p>
                    <a:p>
                      <a:r>
                        <a:rPr lang="ru-RU" b="0" dirty="0" smtClean="0"/>
                        <a:t>2 </a:t>
                      </a:r>
                      <a:r>
                        <a:rPr lang="ru-RU" b="0" dirty="0" err="1" smtClean="0"/>
                        <a:t>попыт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№3</a:t>
                      </a:r>
                    </a:p>
                    <a:p>
                      <a:r>
                        <a:rPr lang="ru-RU" b="0" dirty="0" smtClean="0"/>
                        <a:t>2 </a:t>
                      </a:r>
                      <a:r>
                        <a:rPr lang="ru-RU" b="0" dirty="0" err="1" smtClean="0"/>
                        <a:t>попыт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№5</a:t>
                      </a:r>
                    </a:p>
                    <a:p>
                      <a:r>
                        <a:rPr lang="ru-RU" b="0" dirty="0" smtClean="0"/>
                        <a:t>2 </a:t>
                      </a:r>
                      <a:r>
                        <a:rPr lang="ru-RU" b="0" dirty="0" err="1" smtClean="0"/>
                        <a:t>попыт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№7</a:t>
                      </a:r>
                    </a:p>
                    <a:p>
                      <a:r>
                        <a:rPr lang="ru-RU" b="0" dirty="0" smtClean="0"/>
                        <a:t>2 </a:t>
                      </a:r>
                      <a:r>
                        <a:rPr lang="ru-RU" b="0" dirty="0" err="1" smtClean="0"/>
                        <a:t>попыт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3</a:t>
                      </a:r>
                      <a:endParaRPr lang="ru-RU" b="0" dirty="0"/>
                    </a:p>
                  </a:txBody>
                  <a:tcPr/>
                </a:tc>
              </a:tr>
              <a:tr h="733428">
                <a:tc>
                  <a:txBody>
                    <a:bodyPr/>
                    <a:lstStyle/>
                    <a:p>
                      <a:r>
                        <a:rPr lang="ru-RU" b="0" dirty="0" smtClean="0"/>
                        <a:t>№1 </a:t>
                      </a:r>
                    </a:p>
                    <a:p>
                      <a:r>
                        <a:rPr lang="ru-RU" b="0" dirty="0" smtClean="0"/>
                        <a:t>3 </a:t>
                      </a:r>
                      <a:r>
                        <a:rPr lang="ru-RU" b="0" dirty="0" err="1" smtClean="0"/>
                        <a:t>попыт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Одному  дают с корзиной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№3</a:t>
                      </a:r>
                    </a:p>
                    <a:p>
                      <a:r>
                        <a:rPr lang="ru-RU" b="0" dirty="0" smtClean="0"/>
                        <a:t>3 </a:t>
                      </a:r>
                      <a:r>
                        <a:rPr lang="ru-RU" b="0" dirty="0" err="1" smtClean="0"/>
                        <a:t>попыт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№5</a:t>
                      </a:r>
                    </a:p>
                    <a:p>
                      <a:r>
                        <a:rPr lang="ru-RU" b="0" dirty="0" smtClean="0"/>
                        <a:t>3</a:t>
                      </a:r>
                      <a:r>
                        <a:rPr lang="ru-RU" b="0" baseline="0" dirty="0" smtClean="0"/>
                        <a:t> </a:t>
                      </a:r>
                      <a:r>
                        <a:rPr lang="ru-RU" b="0" baseline="0" dirty="0" err="1" smtClean="0"/>
                        <a:t>попыт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№7</a:t>
                      </a:r>
                    </a:p>
                    <a:p>
                      <a:r>
                        <a:rPr lang="ru-RU" b="0" dirty="0" smtClean="0"/>
                        <a:t>3 </a:t>
                      </a:r>
                      <a:r>
                        <a:rPr lang="ru-RU" b="0" dirty="0" err="1" smtClean="0"/>
                        <a:t>попыт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</a:t>
                      </a:r>
                      <a:endParaRPr lang="ru-RU" b="0" dirty="0"/>
                    </a:p>
                  </a:txBody>
                  <a:tcPr/>
                </a:tc>
              </a:tr>
              <a:tr h="733428">
                <a:tc>
                  <a:txBody>
                    <a:bodyPr/>
                    <a:lstStyle/>
                    <a:p>
                      <a:r>
                        <a:rPr lang="ru-RU" b="0" dirty="0" smtClean="0"/>
                        <a:t>№2</a:t>
                      </a:r>
                    </a:p>
                    <a:p>
                      <a:r>
                        <a:rPr lang="ru-RU" b="0" dirty="0" smtClean="0"/>
                        <a:t>1 </a:t>
                      </a:r>
                      <a:r>
                        <a:rPr lang="ru-RU" b="0" dirty="0" err="1" smtClean="0"/>
                        <a:t>попыт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№4</a:t>
                      </a:r>
                    </a:p>
                    <a:p>
                      <a:r>
                        <a:rPr lang="ru-RU" b="0" dirty="0" smtClean="0"/>
                        <a:t>1 </a:t>
                      </a:r>
                      <a:r>
                        <a:rPr lang="ru-RU" b="0" dirty="0" err="1" smtClean="0"/>
                        <a:t>попыт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№6</a:t>
                      </a:r>
                    </a:p>
                    <a:p>
                      <a:r>
                        <a:rPr lang="ru-RU" b="0" dirty="0" smtClean="0"/>
                        <a:t>1 </a:t>
                      </a:r>
                      <a:r>
                        <a:rPr lang="ru-RU" b="0" dirty="0" err="1" smtClean="0"/>
                        <a:t>попыт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№8</a:t>
                      </a:r>
                    </a:p>
                    <a:p>
                      <a:r>
                        <a:rPr lang="ru-RU" b="0" dirty="0" smtClean="0"/>
                        <a:t>1 </a:t>
                      </a:r>
                      <a:r>
                        <a:rPr lang="ru-RU" b="0" dirty="0" err="1" smtClean="0"/>
                        <a:t>попыт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</a:t>
                      </a:r>
                      <a:endParaRPr lang="ru-RU" b="0" dirty="0"/>
                    </a:p>
                  </a:txBody>
                  <a:tcPr/>
                </a:tc>
              </a:tr>
              <a:tr h="733428">
                <a:tc>
                  <a:txBody>
                    <a:bodyPr/>
                    <a:lstStyle/>
                    <a:p>
                      <a:r>
                        <a:rPr lang="ru-RU" b="0" dirty="0" smtClean="0"/>
                        <a:t>№2</a:t>
                      </a:r>
                    </a:p>
                    <a:p>
                      <a:r>
                        <a:rPr lang="ru-RU" b="0" dirty="0" smtClean="0"/>
                        <a:t>2 </a:t>
                      </a:r>
                      <a:r>
                        <a:rPr lang="ru-RU" b="0" dirty="0" err="1" smtClean="0"/>
                        <a:t>попыт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№4</a:t>
                      </a:r>
                    </a:p>
                    <a:p>
                      <a:r>
                        <a:rPr lang="ru-RU" b="0" dirty="0" smtClean="0"/>
                        <a:t>2 </a:t>
                      </a:r>
                      <a:r>
                        <a:rPr lang="ru-RU" b="0" dirty="0" err="1" smtClean="0"/>
                        <a:t>попыт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№6</a:t>
                      </a:r>
                    </a:p>
                    <a:p>
                      <a:r>
                        <a:rPr lang="ru-RU" b="0" dirty="0" smtClean="0"/>
                        <a:t>2 </a:t>
                      </a:r>
                      <a:r>
                        <a:rPr lang="ru-RU" b="0" dirty="0" err="1" smtClean="0"/>
                        <a:t>попыт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Больше  заработает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№9</a:t>
                      </a:r>
                    </a:p>
                    <a:p>
                      <a:r>
                        <a:rPr lang="ru-RU" b="0" dirty="0" smtClean="0"/>
                        <a:t>2 </a:t>
                      </a:r>
                      <a:r>
                        <a:rPr lang="ru-RU" b="0" dirty="0" err="1" smtClean="0"/>
                        <a:t>попыт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3</a:t>
                      </a:r>
                      <a:endParaRPr lang="ru-RU" b="0" dirty="0"/>
                    </a:p>
                  </a:txBody>
                  <a:tcPr/>
                </a:tc>
              </a:tr>
              <a:tr h="733428">
                <a:tc>
                  <a:txBody>
                    <a:bodyPr/>
                    <a:lstStyle/>
                    <a:p>
                      <a:r>
                        <a:rPr lang="ru-RU" b="0" dirty="0" smtClean="0"/>
                        <a:t>№2</a:t>
                      </a:r>
                    </a:p>
                    <a:p>
                      <a:r>
                        <a:rPr lang="ru-RU" b="0" dirty="0" smtClean="0"/>
                        <a:t>3 </a:t>
                      </a:r>
                      <a:r>
                        <a:rPr lang="ru-RU" b="0" dirty="0" err="1" smtClean="0"/>
                        <a:t>попыт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№4</a:t>
                      </a:r>
                    </a:p>
                    <a:p>
                      <a:r>
                        <a:rPr lang="ru-RU" b="0" dirty="0" smtClean="0"/>
                        <a:t>3 </a:t>
                      </a:r>
                      <a:r>
                        <a:rPr lang="ru-RU" b="0" dirty="0" err="1" smtClean="0"/>
                        <a:t>попыт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№6</a:t>
                      </a:r>
                    </a:p>
                    <a:p>
                      <a:r>
                        <a:rPr lang="ru-RU" b="0" dirty="0" smtClean="0"/>
                        <a:t>3 </a:t>
                      </a:r>
                      <a:r>
                        <a:rPr lang="ru-RU" b="0" dirty="0" err="1" smtClean="0"/>
                        <a:t>попыт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№9 </a:t>
                      </a:r>
                    </a:p>
                    <a:p>
                      <a:r>
                        <a:rPr lang="ru-RU" b="0" dirty="0" smtClean="0"/>
                        <a:t>3 </a:t>
                      </a:r>
                      <a:r>
                        <a:rPr lang="ru-RU" b="0" dirty="0" err="1" smtClean="0"/>
                        <a:t>попыт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smtClean="0"/>
                        <a:t>1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Внеклассная работа в школе. Математика, 5-9 классы. Олимпиады, конкурсы. Автор-составитель: И.В. </a:t>
            </a:r>
            <a:r>
              <a:rPr lang="ru-RU" dirty="0" err="1" smtClean="0"/>
              <a:t>Фотина</a:t>
            </a:r>
            <a:r>
              <a:rPr lang="ru-RU" dirty="0" smtClean="0"/>
              <a:t>, Волгоград, 2011 г.</a:t>
            </a:r>
          </a:p>
          <a:p>
            <a:r>
              <a:rPr lang="ru-RU" dirty="0" smtClean="0"/>
              <a:t>Задачи для подготовки к олимпиадам. Математика, 5-8 классы. Автор-составитель: Н.В. </a:t>
            </a:r>
            <a:r>
              <a:rPr lang="ru-RU" dirty="0" err="1" smtClean="0"/>
              <a:t>Заболотнева</a:t>
            </a:r>
            <a:r>
              <a:rPr lang="ru-RU" dirty="0" smtClean="0"/>
              <a:t>. Волгоград, 2005 г</a:t>
            </a:r>
          </a:p>
          <a:p>
            <a:r>
              <a:rPr lang="ru-RU" dirty="0" smtClean="0"/>
              <a:t>Математика, 6 класс. Учебник. Авторы: Н.Я. </a:t>
            </a:r>
            <a:r>
              <a:rPr lang="ru-RU" dirty="0" err="1" smtClean="0"/>
              <a:t>Виленкин</a:t>
            </a:r>
            <a:r>
              <a:rPr lang="ru-RU" dirty="0" smtClean="0"/>
              <a:t> и др.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857364"/>
            <a:ext cx="2143140" cy="10001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hlinkClick r:id="rId3" action="ppaction://hlinksldjump"/>
              </a:rPr>
              <a:t>1</a:t>
            </a:r>
            <a:r>
              <a:rPr lang="ru-RU" sz="4000" b="1" dirty="0" smtClean="0"/>
              <a:t>  </a:t>
            </a:r>
            <a:r>
              <a:rPr lang="ru-RU" sz="4000" b="1" dirty="0" smtClean="0">
                <a:hlinkClick r:id="rId4" action="ppaction://hlinksldjump"/>
              </a:rPr>
              <a:t>1</a:t>
            </a:r>
            <a:r>
              <a:rPr lang="ru-RU" sz="4000" b="1" dirty="0" smtClean="0"/>
              <a:t>  </a:t>
            </a:r>
            <a:r>
              <a:rPr lang="ru-RU" sz="4000" b="1" dirty="0" smtClean="0">
                <a:hlinkClick r:id="rId5" action="ppaction://hlinksldjump"/>
              </a:rPr>
              <a:t>1</a:t>
            </a: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500826" y="1928802"/>
            <a:ext cx="2143140" cy="10001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hlinkClick r:id="rId6" action="ppaction://hlinksldjump"/>
              </a:rPr>
              <a:t>3</a:t>
            </a:r>
            <a:r>
              <a:rPr lang="ru-RU" sz="4000" b="1" dirty="0" smtClean="0"/>
              <a:t>  </a:t>
            </a:r>
            <a:r>
              <a:rPr lang="ru-RU" sz="4000" b="1" dirty="0" smtClean="0">
                <a:hlinkClick r:id="rId7" action="ppaction://hlinksldjump"/>
              </a:rPr>
              <a:t>3</a:t>
            </a:r>
            <a:r>
              <a:rPr lang="ru-RU" sz="4000" b="1" dirty="0" smtClean="0"/>
              <a:t>  </a:t>
            </a:r>
            <a:r>
              <a:rPr lang="ru-RU" sz="4000" b="1" dirty="0" smtClean="0">
                <a:hlinkClick r:id="rId8" action="ppaction://hlinksldjump"/>
              </a:rPr>
              <a:t>3</a:t>
            </a:r>
            <a:endParaRPr lang="ru-RU" sz="4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28992" y="1928802"/>
            <a:ext cx="2143140" cy="10001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hlinkClick r:id="rId9" action="ppaction://hlinksldjump"/>
              </a:rPr>
              <a:t>2</a:t>
            </a:r>
            <a:r>
              <a:rPr lang="ru-RU" sz="4000" b="1" dirty="0" smtClean="0"/>
              <a:t>  </a:t>
            </a:r>
            <a:r>
              <a:rPr lang="ru-RU" sz="4000" b="1" dirty="0" smtClean="0">
                <a:hlinkClick r:id="rId10" action="ppaction://hlinksldjump"/>
              </a:rPr>
              <a:t>2</a:t>
            </a:r>
            <a:r>
              <a:rPr lang="ru-RU" sz="4000" b="1" dirty="0" smtClean="0"/>
              <a:t>  </a:t>
            </a:r>
            <a:r>
              <a:rPr lang="ru-RU" sz="4000" b="1" dirty="0" smtClean="0">
                <a:hlinkClick r:id="rId11" action="ppaction://hlinksldjump"/>
              </a:rPr>
              <a:t>2</a:t>
            </a:r>
            <a:endParaRPr lang="ru-RU" sz="4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500826" y="3286124"/>
            <a:ext cx="2143140" cy="10001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hlinkClick r:id="rId12" action="ppaction://hlinksldjump"/>
              </a:rPr>
              <a:t>6</a:t>
            </a:r>
            <a:r>
              <a:rPr lang="ru-RU" sz="4000" b="1" dirty="0" smtClean="0"/>
              <a:t>  </a:t>
            </a:r>
            <a:r>
              <a:rPr lang="ru-RU" sz="4000" b="1" dirty="0" smtClean="0">
                <a:hlinkClick r:id="rId13" action="ppaction://hlinksldjump"/>
              </a:rPr>
              <a:t>6</a:t>
            </a:r>
            <a:r>
              <a:rPr lang="ru-RU" sz="4000" b="1" dirty="0" smtClean="0"/>
              <a:t>  </a:t>
            </a:r>
            <a:r>
              <a:rPr lang="ru-RU" sz="4000" b="1" dirty="0" smtClean="0">
                <a:hlinkClick r:id="rId14" action="ppaction://hlinksldjump"/>
              </a:rPr>
              <a:t>6</a:t>
            </a:r>
            <a:endParaRPr lang="ru-RU" sz="4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3286124"/>
            <a:ext cx="2143140" cy="10001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hlinkClick r:id="rId15" action="ppaction://hlinksldjump"/>
              </a:rPr>
              <a:t>5</a:t>
            </a:r>
            <a:r>
              <a:rPr lang="ru-RU" sz="4000" b="1" dirty="0" smtClean="0"/>
              <a:t>  </a:t>
            </a:r>
            <a:r>
              <a:rPr lang="ru-RU" sz="4000" b="1" dirty="0" smtClean="0">
                <a:hlinkClick r:id="rId16" action="ppaction://hlinksldjump"/>
              </a:rPr>
              <a:t>5</a:t>
            </a:r>
            <a:r>
              <a:rPr lang="ru-RU" sz="4000" b="1" dirty="0" smtClean="0"/>
              <a:t>  </a:t>
            </a:r>
            <a:r>
              <a:rPr lang="ru-RU" sz="4000" b="1" dirty="0" smtClean="0">
                <a:hlinkClick r:id="rId17" action="ppaction://hlinksldjump"/>
              </a:rPr>
              <a:t>5</a:t>
            </a:r>
            <a:endParaRPr lang="ru-RU" sz="4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3286124"/>
            <a:ext cx="2143140" cy="10001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hlinkClick r:id="rId18" action="ppaction://hlinksldjump"/>
              </a:rPr>
              <a:t>4</a:t>
            </a:r>
            <a:r>
              <a:rPr lang="ru-RU" sz="4000" b="1" dirty="0" smtClean="0"/>
              <a:t>  </a:t>
            </a:r>
            <a:r>
              <a:rPr lang="ru-RU" sz="4000" b="1" dirty="0" smtClean="0">
                <a:hlinkClick r:id="rId19" action="ppaction://hlinksldjump"/>
              </a:rPr>
              <a:t>4</a:t>
            </a:r>
            <a:r>
              <a:rPr lang="ru-RU" sz="4000" b="1" dirty="0" smtClean="0"/>
              <a:t>  </a:t>
            </a:r>
            <a:r>
              <a:rPr lang="ru-RU" sz="4000" b="1" dirty="0" smtClean="0">
                <a:hlinkClick r:id="rId20" action="ppaction://hlinksldjump"/>
              </a:rPr>
              <a:t>4</a:t>
            </a:r>
            <a:endParaRPr lang="ru-RU" sz="4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500826" y="4786322"/>
            <a:ext cx="2143140" cy="10001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9  9  9</a:t>
            </a:r>
            <a:endParaRPr lang="ru-RU" sz="4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428992" y="4786322"/>
            <a:ext cx="2143140" cy="10001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hlinkClick r:id="rId21" action="ppaction://hlinksldjump"/>
              </a:rPr>
              <a:t>8</a:t>
            </a:r>
            <a:r>
              <a:rPr lang="ru-RU" sz="4000" b="1" dirty="0" smtClean="0"/>
              <a:t>  </a:t>
            </a:r>
            <a:r>
              <a:rPr lang="ru-RU" sz="4000" b="1" dirty="0" smtClean="0">
                <a:hlinkClick r:id="rId22" action="ppaction://hlinksldjump"/>
              </a:rPr>
              <a:t>8</a:t>
            </a:r>
            <a:r>
              <a:rPr lang="ru-RU" sz="4000" b="1" dirty="0" smtClean="0"/>
              <a:t>  </a:t>
            </a:r>
            <a:r>
              <a:rPr lang="ru-RU" sz="4000" b="1" dirty="0" smtClean="0">
                <a:hlinkClick r:id="rId23" action="ppaction://hlinksldjump"/>
              </a:rPr>
              <a:t>8</a:t>
            </a:r>
            <a:endParaRPr lang="ru-RU" sz="40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42910" y="4714884"/>
            <a:ext cx="2143140" cy="1000132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hlinkClick r:id="rId24" action="ppaction://hlinksldjump"/>
              </a:rPr>
              <a:t>7</a:t>
            </a:r>
            <a:r>
              <a:rPr lang="ru-RU" sz="4000" b="1" dirty="0" smtClean="0"/>
              <a:t>  </a:t>
            </a:r>
            <a:r>
              <a:rPr lang="ru-RU" sz="4000" b="1" dirty="0" smtClean="0">
                <a:hlinkClick r:id="rId25" action="ppaction://hlinksldjump"/>
              </a:rPr>
              <a:t>7</a:t>
            </a:r>
            <a:r>
              <a:rPr lang="ru-RU" sz="4000" b="1" dirty="0" smtClean="0"/>
              <a:t>  </a:t>
            </a:r>
            <a:r>
              <a:rPr lang="ru-RU" sz="4000" b="1" dirty="0" smtClean="0">
                <a:hlinkClick r:id="rId26" action="ppaction://hlinksldjump"/>
              </a:rPr>
              <a:t>7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№1 (1 балл) 1 попытка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i="1" dirty="0" smtClean="0"/>
              <a:t>Летели утки: одна впереди и две позади, одна позади и две впереди, одна между двумя и три в ряд.</a:t>
            </a:r>
          </a:p>
          <a:p>
            <a:r>
              <a:rPr lang="ru-RU" i="1" dirty="0" smtClean="0"/>
              <a:t>Ответ:  1) 1</a:t>
            </a:r>
          </a:p>
          <a:p>
            <a:pPr>
              <a:buNone/>
            </a:pPr>
            <a:r>
              <a:rPr lang="ru-RU" i="1" dirty="0" smtClean="0"/>
              <a:t>                     2) 4</a:t>
            </a:r>
          </a:p>
          <a:p>
            <a:pPr>
              <a:buNone/>
            </a:pPr>
            <a:r>
              <a:rPr lang="ru-RU" i="1" dirty="0" smtClean="0"/>
              <a:t>                     3) 3</a:t>
            </a:r>
            <a:endParaRPr lang="ru-RU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358082" y="5857892"/>
            <a:ext cx="642942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№1 (1 балл) – 2 попытка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i="1" dirty="0" smtClean="0"/>
              <a:t>В ящике лежат шары: 5 красных, 7 синих и 1 зеленый. Сколько шаров надо вынуть, чтобы достать 2 шара одного цвета?</a:t>
            </a:r>
          </a:p>
          <a:p>
            <a:r>
              <a:rPr lang="ru-RU" i="1" dirty="0" smtClean="0"/>
              <a:t>Ответ:   1) 2</a:t>
            </a:r>
          </a:p>
          <a:p>
            <a:pPr>
              <a:buNone/>
            </a:pPr>
            <a:r>
              <a:rPr lang="ru-RU" i="1" dirty="0" smtClean="0"/>
              <a:t>                      2) 3</a:t>
            </a:r>
          </a:p>
          <a:p>
            <a:pPr>
              <a:buNone/>
            </a:pPr>
            <a:r>
              <a:rPr lang="ru-RU" i="1" dirty="0" smtClean="0"/>
              <a:t>                      3) 4</a:t>
            </a:r>
            <a:endParaRPr lang="ru-RU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715272" y="5929330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№1 (1 балл) – 3 попытка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i="1" dirty="0" smtClean="0"/>
              <a:t>У бабушки в корзине было 4 яблока. Как надо разделить эти яблоки, не разрезая их, поровну между 4 внуками, чтобы одно яблоко осталось в корзине?</a:t>
            </a:r>
          </a:p>
          <a:p>
            <a:r>
              <a:rPr lang="ru-RU" b="1" i="1" dirty="0" smtClean="0"/>
              <a:t>Ответ</a:t>
            </a:r>
            <a:r>
              <a:rPr lang="ru-RU" i="1" dirty="0" smtClean="0"/>
              <a:t>: одному внуку дают яблоко в корзине.</a:t>
            </a:r>
            <a:endParaRPr lang="ru-RU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572396" y="5786454"/>
            <a:ext cx="571504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№2 (1 балл) – 1 попытка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i="1" dirty="0" smtClean="0"/>
              <a:t>Назовите 3 правильные дроби со знаменателем 8:</a:t>
            </a:r>
          </a:p>
          <a:p>
            <a:r>
              <a:rPr lang="ru-RU" b="1" i="1" dirty="0" smtClean="0"/>
              <a:t>Ответ</a:t>
            </a:r>
            <a:r>
              <a:rPr lang="ru-RU" i="1" dirty="0" smtClean="0"/>
              <a:t>: 1) 1/8,  5/8,  7/8</a:t>
            </a:r>
          </a:p>
          <a:p>
            <a:pPr>
              <a:buNone/>
            </a:pPr>
            <a:r>
              <a:rPr lang="ru-RU" i="1" dirty="0" smtClean="0"/>
              <a:t>                    2) 9/8,  2/8,  6/8</a:t>
            </a:r>
          </a:p>
          <a:p>
            <a:pPr>
              <a:buNone/>
            </a:pPr>
            <a:r>
              <a:rPr lang="ru-RU" i="1" dirty="0" smtClean="0"/>
              <a:t>                    3) 8/8,  4/8, 10/8</a:t>
            </a:r>
            <a:endParaRPr lang="ru-RU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929586" y="5929330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№2 (1 балл) – 2 попытка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i="1" dirty="0" smtClean="0"/>
              <a:t>Назовите 3 числа, меньшие 30 и делящиеся на 4.</a:t>
            </a:r>
          </a:p>
          <a:p>
            <a:pPr>
              <a:buNone/>
            </a:pPr>
            <a:r>
              <a:rPr lang="ru-RU" i="1" dirty="0" smtClean="0"/>
              <a:t>    </a:t>
            </a:r>
            <a:r>
              <a:rPr lang="ru-RU" b="1" i="1" dirty="0" smtClean="0"/>
              <a:t>Ответ</a:t>
            </a:r>
            <a:r>
              <a:rPr lang="ru-RU" i="1" dirty="0" smtClean="0"/>
              <a:t>:  1) 8,  12,  20</a:t>
            </a:r>
          </a:p>
          <a:p>
            <a:pPr>
              <a:buNone/>
            </a:pPr>
            <a:r>
              <a:rPr lang="ru-RU" i="1" dirty="0" smtClean="0"/>
              <a:t>                     2) 2,  10,  14</a:t>
            </a:r>
          </a:p>
          <a:p>
            <a:pPr>
              <a:buNone/>
            </a:pPr>
            <a:r>
              <a:rPr lang="ru-RU" i="1" dirty="0" smtClean="0"/>
              <a:t>                     3) 24,  26,  28</a:t>
            </a:r>
            <a:endParaRPr lang="ru-RU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929586" y="5929330"/>
            <a:ext cx="571504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2 (1 балл) – 3 попытка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i="1" dirty="0" smtClean="0"/>
              <a:t>Собственная скорость катера 12 км/ч. Скорость течения реки 3 км/ч. Найдите скорость катера по течению и против течения.</a:t>
            </a:r>
          </a:p>
          <a:p>
            <a:pPr>
              <a:buNone/>
            </a:pPr>
            <a:r>
              <a:rPr lang="ru-RU" i="1" dirty="0" smtClean="0"/>
              <a:t>    Ответ: 1) 15 и 9</a:t>
            </a:r>
          </a:p>
          <a:p>
            <a:pPr>
              <a:buNone/>
            </a:pPr>
            <a:r>
              <a:rPr lang="ru-RU" i="1" dirty="0" smtClean="0"/>
              <a:t>                    2) 9 и 4</a:t>
            </a:r>
          </a:p>
          <a:p>
            <a:pPr>
              <a:buNone/>
            </a:pPr>
            <a:r>
              <a:rPr lang="ru-RU" i="1" dirty="0" smtClean="0"/>
              <a:t>                    3) 5</a:t>
            </a:r>
            <a:endParaRPr lang="ru-RU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001024" y="5929330"/>
            <a:ext cx="571504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1283</Words>
  <Application>Microsoft Office PowerPoint</Application>
  <PresentationFormat>Экран (4:3)</PresentationFormat>
  <Paragraphs>208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Презентация для проведения игры по математике «Один против всех»  для учащихся 6 класса</vt:lpstr>
      <vt:lpstr>Правила</vt:lpstr>
      <vt:lpstr>Вопросы</vt:lpstr>
      <vt:lpstr>№1 (1 балл) 1 попытка</vt:lpstr>
      <vt:lpstr>№1 (1 балл) – 2 попытка</vt:lpstr>
      <vt:lpstr>№1 (1 балл) – 3 попытка</vt:lpstr>
      <vt:lpstr>№2 (1 балл) – 1 попытка</vt:lpstr>
      <vt:lpstr>№2 (1 балл) – 2 попытка</vt:lpstr>
      <vt:lpstr>№ 2 (1 балл) – 3 попытка</vt:lpstr>
      <vt:lpstr>№3 (1 балл) – 1 попытка</vt:lpstr>
      <vt:lpstr>№3 (1 балл) – 2 попытка</vt:lpstr>
      <vt:lpstr>№3 (1 балл) – 3 попытка</vt:lpstr>
      <vt:lpstr>№4 (2 балла) – 1 попытка</vt:lpstr>
      <vt:lpstr>№4 (2 балла) – 2 попытка</vt:lpstr>
      <vt:lpstr>№4 (2 балла) – 3 попытка</vt:lpstr>
      <vt:lpstr>№5 (3 балла) – 1 попытка</vt:lpstr>
      <vt:lpstr>№5 (3 балла) – 2 попытка</vt:lpstr>
      <vt:lpstr>№5 (3 балла) – 3 попытка</vt:lpstr>
      <vt:lpstr>№6 (4 балла) – 1 попытка</vt:lpstr>
      <vt:lpstr>№6 (4 балла) – 2 попытка</vt:lpstr>
      <vt:lpstr>№6 (4 балла) – 3 попытка</vt:lpstr>
      <vt:lpstr>№7 (5 баллов) – 1 попытка</vt:lpstr>
      <vt:lpstr>№7 (5 баллов) – 2 попытка</vt:lpstr>
      <vt:lpstr>№7 (5 баллов) – 3 попытка</vt:lpstr>
      <vt:lpstr>№8 (6 баллов) – 1 попытка </vt:lpstr>
      <vt:lpstr>№8 (6 баллов) – 2 попытка</vt:lpstr>
      <vt:lpstr>№8 (6 баллов) – 3 попытка</vt:lpstr>
      <vt:lpstr>Ответы</vt:lpstr>
      <vt:lpstr>Литература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109</cp:revision>
  <dcterms:created xsi:type="dcterms:W3CDTF">2013-03-21T13:38:20Z</dcterms:created>
  <dcterms:modified xsi:type="dcterms:W3CDTF">2014-11-09T11:56:15Z</dcterms:modified>
</cp:coreProperties>
</file>