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64" r:id="rId16"/>
    <p:sldId id="265" r:id="rId17"/>
    <p:sldId id="275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  <a:srgbClr val="FF0066"/>
    <a:srgbClr val="8B4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7158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773238"/>
            <a:ext cx="7772400" cy="1470025"/>
          </a:xfrm>
          <a:solidFill>
            <a:srgbClr val="FFFFFF">
              <a:alpha val="70000"/>
            </a:srgbClr>
          </a:solidFill>
          <a:ln w="57150"/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E07DAF4-E5E0-4DE7-AD64-9F5A5F78F79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6E9A6-B547-4490-9BD0-285F8FEE105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4F8B1-2946-4AA3-993F-6050E115B70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47736-AAC1-4D6D-99BB-BA36674C582A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95E37-8A6C-4C5D-8FC7-1232959A201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74CDC-7389-45DE-9D22-8E5CA59826E2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76483-EE55-45D4-A927-EE813A7004CA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65471-EF39-433D-BF77-D3FC7424AD1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0CE41-8776-4B34-BBBF-794E0F94F8A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D3265-798F-44D6-AA2B-546DABD0E6F1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3FF44-BE8A-4A39-A6B3-1FE5E4CC334F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9782975b876176144842b490277ebaa1-hcl0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D71892-E06E-4D26-88C2-3F75F9F24531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6633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6633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6633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8056" y="5014918"/>
            <a:ext cx="6403911" cy="1752600"/>
          </a:xfrm>
        </p:spPr>
        <p:txBody>
          <a:bodyPr/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Разработал преподаватель:                                              Кузнецова Е.А.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-387424"/>
            <a:ext cx="77048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2800" b="1" kern="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4000" b="1" i="1" u="sng" kern="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18.03.2015</a:t>
            </a:r>
            <a:r>
              <a:rPr lang="ru-RU" sz="3400" b="1" kern="0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3400" b="1" kern="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3400" b="1" kern="0" dirty="0">
                <a:solidFill>
                  <a:srgbClr val="FFFF00"/>
                </a:solidFill>
                <a:latin typeface="Arial Black" pitchFamily="34" charset="0"/>
              </a:rPr>
              <a:t>Открытый урок</a:t>
            </a:r>
            <a:br>
              <a:rPr lang="ru-RU" sz="3400" b="1" kern="0" dirty="0">
                <a:solidFill>
                  <a:srgbClr val="FFFF00"/>
                </a:solidFill>
                <a:latin typeface="Arial Black" pitchFamily="34" charset="0"/>
              </a:rPr>
            </a:br>
            <a:r>
              <a:rPr lang="ru-RU" sz="3400" b="1" kern="0" dirty="0">
                <a:solidFill>
                  <a:srgbClr val="FFFF00"/>
                </a:solidFill>
                <a:latin typeface="Arial Black" pitchFamily="34" charset="0"/>
              </a:rPr>
              <a:t>по </a:t>
            </a:r>
            <a:r>
              <a:rPr lang="ru-RU" sz="3400" b="1" i="1" kern="0" dirty="0">
                <a:solidFill>
                  <a:srgbClr val="FFFF00"/>
                </a:solidFill>
                <a:latin typeface="Arial Black" pitchFamily="34" charset="0"/>
              </a:rPr>
              <a:t>программированию для автоматизированного оборудования    </a:t>
            </a:r>
            <a:br>
              <a:rPr lang="ru-RU" sz="3400" b="1" i="1" kern="0" dirty="0">
                <a:solidFill>
                  <a:srgbClr val="FFFF00"/>
                </a:solidFill>
                <a:latin typeface="Arial Black" pitchFamily="34" charset="0"/>
              </a:rPr>
            </a:br>
            <a:r>
              <a:rPr lang="ru-RU" sz="3400" b="1" kern="0" dirty="0">
                <a:solidFill>
                  <a:srgbClr val="FFFF00"/>
                </a:solidFill>
                <a:latin typeface="Arial Black" pitchFamily="34" charset="0"/>
              </a:rPr>
              <a:t>на тему:   </a:t>
            </a:r>
            <a:r>
              <a:rPr lang="ru-RU" sz="3400" b="1" kern="0" dirty="0" smtClean="0">
                <a:solidFill>
                  <a:srgbClr val="FFFF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3400" b="1" kern="0" dirty="0" smtClean="0">
                <a:solidFill>
                  <a:srgbClr val="00B0F0"/>
                </a:solidFill>
                <a:latin typeface="Arial Black" pitchFamily="34" charset="0"/>
              </a:rPr>
              <a:t>«</a:t>
            </a:r>
            <a:r>
              <a:rPr lang="ru-RU" sz="3400" b="1" i="1" kern="0" dirty="0" smtClean="0">
                <a:solidFill>
                  <a:srgbClr val="00B0F0"/>
                </a:solidFill>
                <a:latin typeface="Arial Black" pitchFamily="34" charset="0"/>
              </a:rPr>
              <a:t>Разработка управляющих программ </a:t>
            </a:r>
            <a:r>
              <a:rPr lang="ru-RU" sz="3400" b="1" i="1" kern="0" dirty="0">
                <a:solidFill>
                  <a:srgbClr val="00B0F0"/>
                </a:solidFill>
                <a:latin typeface="Arial Black" pitchFamily="34" charset="0"/>
              </a:rPr>
              <a:t>обработки деталей на </a:t>
            </a:r>
            <a:r>
              <a:rPr lang="ru-RU" sz="3400" b="1" i="1" kern="0" dirty="0" smtClean="0">
                <a:solidFill>
                  <a:srgbClr val="00B0F0"/>
                </a:solidFill>
                <a:latin typeface="Arial Black" pitchFamily="34" charset="0"/>
              </a:rPr>
              <a:t>токарных станках </a:t>
            </a:r>
            <a:r>
              <a:rPr lang="ru-RU" sz="3400" b="1" i="1" kern="0" dirty="0">
                <a:solidFill>
                  <a:srgbClr val="00B0F0"/>
                </a:solidFill>
                <a:latin typeface="Arial Black" pitchFamily="34" charset="0"/>
              </a:rPr>
              <a:t>с </a:t>
            </a:r>
            <a:r>
              <a:rPr lang="ru-RU" sz="3400" b="1" i="1" kern="0" dirty="0" smtClean="0">
                <a:solidFill>
                  <a:srgbClr val="00B0F0"/>
                </a:solidFill>
                <a:latin typeface="Arial Black" pitchFamily="34" charset="0"/>
              </a:rPr>
              <a:t>ЧПУ».</a:t>
            </a:r>
            <a:r>
              <a:rPr lang="ru-RU" sz="3400" b="1" kern="0" dirty="0">
                <a:solidFill>
                  <a:srgbClr val="E60000"/>
                </a:solidFill>
                <a:latin typeface="Arial Black" pitchFamily="34" charset="0"/>
              </a:rPr>
              <a:t/>
            </a:r>
            <a:br>
              <a:rPr lang="ru-RU" sz="3400" b="1" kern="0" dirty="0">
                <a:solidFill>
                  <a:srgbClr val="E60000"/>
                </a:solidFill>
                <a:latin typeface="Arial Black" pitchFamily="34" charset="0"/>
              </a:rPr>
            </a:br>
            <a:endParaRPr lang="ru-RU" sz="3400" dirty="0">
              <a:solidFill>
                <a:srgbClr val="E6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M0</a:t>
            </a: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6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6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Как запрограммировать вращение шпинделя по часовой стрелке?</a:t>
            </a:r>
            <a:endParaRPr lang="ru-RU" sz="4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M0</a:t>
            </a: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3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Какой код используется для включения СОТС?</a:t>
            </a:r>
            <a:endParaRPr lang="ru-RU" sz="4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4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M0</a:t>
            </a: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8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2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Какой 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>командой закрывается программа?</a:t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endParaRPr lang="ru-RU" sz="4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6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M30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94046"/>
            <a:ext cx="5499100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1494" y="476672"/>
            <a:ext cx="92356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Структура управляющей программы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83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172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Задание для самопроверки</a:t>
            </a:r>
            <a:endParaRPr lang="ru-RU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685" y="2276872"/>
            <a:ext cx="5629224" cy="31617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996" y="1793251"/>
            <a:ext cx="8825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Составить управляющую программу для токарного станка с ЧПУ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589240"/>
            <a:ext cx="2033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Заготовка </a:t>
            </a:r>
            <a:r>
              <a:rPr lang="en-US" sz="2400" dirty="0" smtClean="0"/>
              <a:t>Ø</a:t>
            </a:r>
            <a:r>
              <a:rPr lang="ru-RU" sz="2400" dirty="0" smtClean="0"/>
              <a:t>30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38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591656"/>
            <a:ext cx="7143800" cy="44012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pl-PL" sz="2000" b="1" dirty="0" smtClean="0"/>
              <a:t>G54;</a:t>
            </a:r>
          </a:p>
          <a:p>
            <a:r>
              <a:rPr lang="pl-PL" sz="2000" b="1" dirty="0" smtClean="0"/>
              <a:t>T1;</a:t>
            </a:r>
          </a:p>
          <a:p>
            <a:r>
              <a:rPr lang="pl-PL" sz="2000" b="1" dirty="0" smtClean="0"/>
              <a:t>M3 S600;</a:t>
            </a:r>
          </a:p>
          <a:p>
            <a:r>
              <a:rPr lang="pl-PL" sz="2000" b="1" dirty="0" smtClean="0"/>
              <a:t>G00 X32.0;</a:t>
            </a:r>
          </a:p>
          <a:p>
            <a:r>
              <a:rPr lang="pl-PL" sz="2000" b="1" dirty="0" smtClean="0"/>
              <a:t>Z1;</a:t>
            </a:r>
          </a:p>
          <a:p>
            <a:r>
              <a:rPr lang="pl-PL" sz="2000" b="1" dirty="0" smtClean="0"/>
              <a:t>G01 Z-0.3 F0.05;</a:t>
            </a:r>
          </a:p>
          <a:p>
            <a:r>
              <a:rPr lang="pl-PL" sz="2000" b="1" dirty="0" smtClean="0"/>
              <a:t>X-1;</a:t>
            </a:r>
          </a:p>
          <a:p>
            <a:r>
              <a:rPr lang="pl-PL" sz="2000" b="1" dirty="0" smtClean="0"/>
              <a:t>G00 Z5.0;</a:t>
            </a:r>
          </a:p>
          <a:p>
            <a:r>
              <a:rPr lang="pl-PL" sz="2000" b="1" dirty="0" smtClean="0"/>
              <a:t>X30.0;</a:t>
            </a:r>
          </a:p>
          <a:p>
            <a:r>
              <a:rPr lang="pl-PL" sz="2000" b="1" dirty="0" smtClean="0"/>
              <a:t>G01 X29.0;</a:t>
            </a:r>
          </a:p>
          <a:p>
            <a:r>
              <a:rPr lang="pl-PL" sz="2000" b="1" dirty="0" smtClean="0"/>
              <a:t>Z-40.0;</a:t>
            </a:r>
          </a:p>
          <a:p>
            <a:r>
              <a:rPr lang="pl-PL" sz="2000" b="1" dirty="0" smtClean="0"/>
              <a:t>G00 X30.0;</a:t>
            </a:r>
          </a:p>
          <a:p>
            <a:r>
              <a:rPr lang="pl-PL" sz="2000" b="1" dirty="0" smtClean="0"/>
              <a:t>Z1;</a:t>
            </a:r>
          </a:p>
          <a:p>
            <a:r>
              <a:rPr lang="pl-PL" sz="2000" b="1" dirty="0" smtClean="0"/>
              <a:t>G01 X28.0;</a:t>
            </a:r>
          </a:p>
          <a:p>
            <a:r>
              <a:rPr lang="pl-PL" sz="2000" b="1" dirty="0" smtClean="0"/>
              <a:t>Z-20;</a:t>
            </a:r>
          </a:p>
          <a:p>
            <a:r>
              <a:rPr lang="pl-PL" sz="2000" b="1" dirty="0" smtClean="0"/>
              <a:t>G00 X30;</a:t>
            </a:r>
          </a:p>
          <a:p>
            <a:r>
              <a:rPr lang="pl-PL" sz="2000" b="1" dirty="0" smtClean="0"/>
              <a:t>Z1;</a:t>
            </a:r>
          </a:p>
          <a:p>
            <a:r>
              <a:rPr lang="pl-PL" sz="2000" b="1" dirty="0" smtClean="0"/>
              <a:t>G01 X25.0 Z0;</a:t>
            </a:r>
          </a:p>
          <a:p>
            <a:r>
              <a:rPr lang="pl-PL" sz="2000" b="1" dirty="0" smtClean="0"/>
              <a:t>X27.0 Z-1;</a:t>
            </a:r>
            <a:endParaRPr lang="ru-RU" sz="2000" b="1" dirty="0" smtClean="0"/>
          </a:p>
          <a:p>
            <a:r>
              <a:rPr lang="pl-PL" sz="2000" b="1" dirty="0" smtClean="0"/>
              <a:t>Z-20;</a:t>
            </a:r>
          </a:p>
          <a:p>
            <a:r>
              <a:rPr lang="pl-PL" sz="2000" b="1" dirty="0" smtClean="0"/>
              <a:t>X29.0 Z-21;</a:t>
            </a:r>
          </a:p>
          <a:p>
            <a:r>
              <a:rPr lang="pl-PL" sz="2000" b="1" dirty="0" smtClean="0"/>
              <a:t>G00 X50.0;</a:t>
            </a:r>
          </a:p>
          <a:p>
            <a:r>
              <a:rPr lang="pl-PL" sz="2000" b="1" dirty="0" smtClean="0"/>
              <a:t>Z100.0;</a:t>
            </a:r>
          </a:p>
          <a:p>
            <a:r>
              <a:rPr lang="pl-PL" sz="2000" b="1" dirty="0" smtClean="0"/>
              <a:t>M5;</a:t>
            </a:r>
          </a:p>
          <a:p>
            <a:r>
              <a:rPr lang="pl-PL" sz="2000" b="1" dirty="0" smtClean="0"/>
              <a:t>M30;</a:t>
            </a:r>
          </a:p>
          <a:p>
            <a:endParaRPr lang="pl-PL" sz="2000" b="1" dirty="0" smtClean="0"/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8172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Задание для самопроверки</a:t>
            </a:r>
            <a:endParaRPr lang="ru-RU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192397"/>
            <a:ext cx="85725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урока: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latin typeface="Times New Roman"/>
                <a:ea typeface="Calibri"/>
              </a:rPr>
              <a:t>Обучение применению специальных команд, использующихся при написании управляющих программ для станков с ЧПУ.</a:t>
            </a:r>
            <a:endParaRPr lang="ru-RU" sz="3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latin typeface="Times New Roman"/>
                <a:ea typeface="Calibri"/>
              </a:rPr>
              <a:t>Обучение составлению управляющей программы для обработки деталей на токарных станках с ЧПУ.</a:t>
            </a:r>
            <a:endParaRPr lang="ru-RU" sz="3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latin typeface="Times New Roman"/>
                <a:ea typeface="Calibri"/>
              </a:rPr>
              <a:t>Систематизация и обобщение полученных знаний.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71" y="183316"/>
            <a:ext cx="8730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Критерии </a:t>
            </a:r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оценки задания </a:t>
            </a:r>
          </a:p>
          <a:p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для самостоятельной работы</a:t>
            </a:r>
            <a:endParaRPr lang="ru-RU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636912"/>
            <a:ext cx="94564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5 – все кадры УП правильные</a:t>
            </a:r>
          </a:p>
          <a:p>
            <a:r>
              <a:rPr lang="ru-RU" sz="4000" dirty="0" smtClean="0">
                <a:latin typeface="Arial Black" pitchFamily="34" charset="0"/>
              </a:rPr>
              <a:t>4 – не </a:t>
            </a:r>
            <a:r>
              <a:rPr lang="ru-RU" sz="4000" smtClean="0">
                <a:latin typeface="Arial Black" pitchFamily="34" charset="0"/>
              </a:rPr>
              <a:t>более 6 </a:t>
            </a:r>
            <a:r>
              <a:rPr lang="ru-RU" sz="4000" dirty="0" smtClean="0">
                <a:latin typeface="Arial Black" pitchFamily="34" charset="0"/>
              </a:rPr>
              <a:t>неправильных </a:t>
            </a:r>
          </a:p>
          <a:p>
            <a:r>
              <a:rPr lang="ru-RU" sz="4000" dirty="0" smtClean="0">
                <a:latin typeface="Arial Black" pitchFamily="34" charset="0"/>
              </a:rPr>
              <a:t>кадров УП</a:t>
            </a:r>
          </a:p>
          <a:p>
            <a:r>
              <a:rPr lang="ru-RU" sz="4000" dirty="0" smtClean="0">
                <a:latin typeface="Arial Black" pitchFamily="34" charset="0"/>
              </a:rPr>
              <a:t>3 – не более 12 неправильных </a:t>
            </a:r>
          </a:p>
          <a:p>
            <a:r>
              <a:rPr lang="ru-RU" sz="4000" dirty="0" smtClean="0">
                <a:latin typeface="Arial Black" pitchFamily="34" charset="0"/>
              </a:rPr>
              <a:t>2 – более 12 неправильных </a:t>
            </a:r>
          </a:p>
          <a:p>
            <a:r>
              <a:rPr lang="ru-RU" sz="4000" dirty="0" smtClean="0">
                <a:latin typeface="Arial Black" pitchFamily="34" charset="0"/>
              </a:rPr>
              <a:t>кадров УП.</a:t>
            </a:r>
            <a:endParaRPr lang="ru-RU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91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При помощи какого кода программируется ускоренное перемещение инструмента?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</a:b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>G00</a:t>
            </a:r>
            <a:endParaRPr lang="ru-RU" sz="9600" u="sng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5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При помощи какого кода программируется перемещение инструмента по прямой линии с заданной скоростью?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  <a:ea typeface="+mj-ea"/>
                <a:cs typeface="+mj-cs"/>
              </a:rPr>
            </a:b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0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G0</a:t>
            </a: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1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При помощи, каких кодов программируется круговая интерполяция?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endParaRPr lang="ru-RU" sz="4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3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026" y="47667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9600" b="1" u="sng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G0</a:t>
            </a:r>
            <a:r>
              <a:rPr lang="ru-RU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2 и </a:t>
            </a:r>
            <a:r>
              <a:rPr lang="en-US" sz="9600" b="1" u="sng" kern="0" dirty="0" smtClean="0">
                <a:solidFill>
                  <a:srgbClr val="000000"/>
                </a:solidFill>
                <a:latin typeface="Arial Black" pitchFamily="34" charset="0"/>
              </a:rPr>
              <a:t>G03</a:t>
            </a:r>
            <a:endParaRPr lang="ru-RU" sz="9600" u="sng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9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Как 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>программируется замена </a:t>
            </a:r>
            <a:r>
              <a:rPr lang="ru-RU" sz="4000" b="1" kern="0" dirty="0" smtClean="0">
                <a:solidFill>
                  <a:srgbClr val="000000"/>
                </a:solidFill>
                <a:latin typeface="Arial Black" pitchFamily="34" charset="0"/>
              </a:rPr>
              <a:t>инструмента</a:t>
            </a:r>
            <a:r>
              <a:rPr lang="ru-RU" sz="4000" b="1" kern="0" dirty="0">
                <a:solidFill>
                  <a:srgbClr val="000000"/>
                </a:solidFill>
                <a:latin typeface="Arial Black" pitchFamily="34" charset="0"/>
              </a:rPr>
              <a:t>?</a:t>
            </a:r>
            <a:endParaRPr lang="ru-RU" sz="4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00347"/>
            <a:ext cx="8356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Проверка домашнего задания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53_Eduboard">
  <a:themeElements>
    <a:clrScheme name="Edu 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o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Методический семинар</Template>
  <TotalTime>287</TotalTime>
  <Words>203</Words>
  <Application>Microsoft Office PowerPoint</Application>
  <PresentationFormat>Экран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53_Eduboard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27</cp:revision>
  <dcterms:created xsi:type="dcterms:W3CDTF">2011-09-29T16:01:40Z</dcterms:created>
  <dcterms:modified xsi:type="dcterms:W3CDTF">2015-03-23T19:10:08Z</dcterms:modified>
</cp:coreProperties>
</file>