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1" r:id="rId3"/>
    <p:sldId id="272" r:id="rId4"/>
    <p:sldId id="268" r:id="rId5"/>
    <p:sldId id="275" r:id="rId6"/>
    <p:sldId id="276" r:id="rId7"/>
    <p:sldId id="269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756" autoAdjust="0"/>
  </p:normalViewPr>
  <p:slideViewPr>
    <p:cSldViewPr>
      <p:cViewPr varScale="1">
        <p:scale>
          <a:sx n="80" d="100"/>
          <a:sy n="80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DAFA6-EBB1-48B0-87AA-0C4BE5BAAD5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7AA0D-653A-4203-9BEA-4A2571687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7AA0D-653A-4203-9BEA-4A2571687CE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5429264"/>
            <a:ext cx="6570722" cy="457200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3143248"/>
            <a:ext cx="6172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smtClean="0">
                <a:solidFill>
                  <a:srgbClr val="00B0F0"/>
                </a:solidFill>
              </a:rPr>
              <a:t>Сложение и вычитание смешанных чисел</a:t>
            </a:r>
            <a:endParaRPr lang="ru-RU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0000"/>
                </a:solidFill>
              </a:rPr>
              <a:t>Устный счет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00372"/>
            <a:ext cx="760884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143248"/>
            <a:ext cx="214314" cy="964413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3214686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143248"/>
            <a:ext cx="214314" cy="964413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6776" y="3143248"/>
            <a:ext cx="214314" cy="985844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143380"/>
            <a:ext cx="400053" cy="85725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4643438" y="4143380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0</a:t>
            </a:r>
            <a:endParaRPr lang="ru-RU" sz="4800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71942"/>
            <a:ext cx="238127" cy="1071570"/>
          </a:xfrm>
          <a:prstGeom prst="rect">
            <a:avLst/>
          </a:prstGeom>
          <a:noFill/>
        </p:spPr>
      </p:pic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4143380"/>
            <a:ext cx="214314" cy="96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643050"/>
            <a:ext cx="1460052" cy="8286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85984" y="1785926"/>
            <a:ext cx="221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= (3 + 2) + ( </a:t>
            </a:r>
            <a:endParaRPr lang="ru-RU" sz="3200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714488"/>
            <a:ext cx="804528" cy="78581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14942" y="1785926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) = 5 + </a:t>
            </a:r>
            <a:endParaRPr lang="ru-RU" sz="3600" dirty="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714489"/>
            <a:ext cx="187099" cy="78581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786578" y="1785926"/>
            <a:ext cx="856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= 5 </a:t>
            </a:r>
            <a:endParaRPr lang="ru-RU" sz="36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714487"/>
            <a:ext cx="187100" cy="785819"/>
          </a:xfrm>
          <a:prstGeom prst="rect">
            <a:avLst/>
          </a:prstGeom>
          <a:noFill/>
        </p:spPr>
      </p:pic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7" y="4357694"/>
            <a:ext cx="449039" cy="785818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214414" y="45005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–</a:t>
            </a:r>
            <a:endParaRPr lang="ru-RU" sz="2800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9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357694"/>
            <a:ext cx="459244" cy="803678"/>
          </a:xfrm>
          <a:prstGeom prst="rect">
            <a:avLst/>
          </a:prstGeom>
          <a:noFill/>
        </p:spPr>
      </p:pic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143108" y="4500570"/>
            <a:ext cx="2357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 (5 – 3) + (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357694"/>
            <a:ext cx="804528" cy="785818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5000628" y="450057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)= 2 + </a:t>
            </a:r>
            <a:endParaRPr lang="ru-RU" sz="2800" dirty="0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9" y="4429131"/>
            <a:ext cx="170091" cy="714381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6215074" y="457200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= 2</a:t>
            </a:r>
            <a:endParaRPr lang="ru-RU" sz="2800" dirty="0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5" y="4429132"/>
            <a:ext cx="17009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21" grpId="0"/>
      <p:bldP spid="8212" grpId="0"/>
      <p:bldP spid="3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000924" cy="535785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000108"/>
            <a:ext cx="1644274" cy="785818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928670"/>
            <a:ext cx="1326706" cy="857256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9" y="1928802"/>
            <a:ext cx="1500198" cy="887441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071678"/>
            <a:ext cx="1459376" cy="785818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071810"/>
            <a:ext cx="1428760" cy="1023945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214687"/>
            <a:ext cx="1357322" cy="950126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5" y="4643445"/>
            <a:ext cx="1571637" cy="804985"/>
          </a:xfrm>
          <a:prstGeom prst="rect">
            <a:avLst/>
          </a:prstGeom>
          <a:noFill/>
        </p:spPr>
      </p:pic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670798"/>
            <a:ext cx="3286148" cy="411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0561" y="1714488"/>
            <a:ext cx="2965753" cy="39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036" y="2143116"/>
            <a:ext cx="7496740" cy="324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14480" y="3786190"/>
            <a:ext cx="6643734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№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472,473, 47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469, 471,474.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Учить правила!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G:\открытый урок\karlsson6_colo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500298" y="1785926"/>
            <a:ext cx="4143404" cy="482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352</TotalTime>
  <Words>74</Words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Mod</vt:lpstr>
      <vt:lpstr>Сложение и вычитание смешанных чисел</vt:lpstr>
      <vt:lpstr>Устный счет</vt:lpstr>
      <vt:lpstr>Слайд 3</vt:lpstr>
      <vt:lpstr>Слайд 4</vt:lpstr>
      <vt:lpstr>Слайд 5</vt:lpstr>
      <vt:lpstr>Самостоятельная работа.</vt:lpstr>
      <vt:lpstr>Решение задач</vt:lpstr>
      <vt:lpstr>Домашнее задание: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cp:lastModifiedBy>Admin</cp:lastModifiedBy>
  <cp:revision>37</cp:revision>
  <dcterms:modified xsi:type="dcterms:W3CDTF">2015-02-02T22:33:28Z</dcterms:modified>
</cp:coreProperties>
</file>