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61" r:id="rId3"/>
    <p:sldId id="272" r:id="rId4"/>
    <p:sldId id="268" r:id="rId5"/>
    <p:sldId id="275" r:id="rId6"/>
    <p:sldId id="276" r:id="rId7"/>
    <p:sldId id="269" r:id="rId8"/>
    <p:sldId id="273" r:id="rId9"/>
    <p:sldId id="27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6756" autoAdjust="0"/>
  </p:normalViewPr>
  <p:slideViewPr>
    <p:cSldViewPr>
      <p:cViewPr varScale="1">
        <p:scale>
          <a:sx n="80" d="100"/>
          <a:sy n="80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BDAFA6-EBB1-48B0-87AA-0C4BE5BAAD5C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B7AA0D-653A-4203-9BEA-4A2571687C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B7AA0D-653A-4203-9BEA-4A2571687CE3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1"/>
          <p:cNvGrpSpPr/>
          <p:nvPr/>
        </p:nvGrpSpPr>
        <p:grpSpPr>
          <a:xfrm>
            <a:off x="0" y="0"/>
            <a:ext cx="9144000" cy="6400800"/>
            <a:chOff x="0" y="0"/>
            <a:chExt cx="9144000" cy="6400800"/>
          </a:xfrm>
        </p:grpSpPr>
        <p:sp>
          <p:nvSpPr>
            <p:cNvPr id="16" name="Rectangle 15"/>
            <p:cNvSpPr/>
            <p:nvPr/>
          </p:nvSpPr>
          <p:spPr>
            <a:xfrm>
              <a:off x="1828800" y="4572000"/>
              <a:ext cx="68580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0" y="0"/>
              <a:ext cx="9144000" cy="6400800"/>
              <a:chOff x="0" y="0"/>
              <a:chExt cx="9144000" cy="6400800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0"/>
                <a:ext cx="1828800" cy="6400800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0" y="4572000"/>
                <a:ext cx="9144000" cy="1828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reflection blurRad="6350" stA="50000" endA="300" endPos="38500" dist="50800" dir="5400000" sy="-100000" algn="bl" rotWithShape="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0" y="45720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4200" y="6553200"/>
            <a:ext cx="1676400" cy="228600"/>
          </a:xfrm>
        </p:spPr>
        <p:txBody>
          <a:bodyPr vert="horz" lIns="91440" tIns="45720" rIns="91440" bIns="45720" rtlCol="0" anchor="t" anchorCtr="0"/>
          <a:lstStyle>
            <a:lvl1pPr marL="0" algn="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1553" y="6553200"/>
            <a:ext cx="1676400" cy="228600"/>
          </a:xfrm>
        </p:spPr>
        <p:txBody>
          <a:bodyPr anchor="t" anchorCtr="0"/>
          <a:lstStyle>
            <a:lvl1pPr>
              <a:defRPr>
                <a:solidFill>
                  <a:sysClr val="windowText" lastClr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70076" y="6553200"/>
            <a:ext cx="762000" cy="228600"/>
          </a:xfrm>
          <a:noFill/>
          <a:ln>
            <a:noFill/>
          </a:ln>
          <a:effectLst/>
        </p:spPr>
        <p:txBody>
          <a:bodyPr/>
          <a:lstStyle>
            <a:lvl1pPr algn="ctr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5000" y="5867400"/>
            <a:ext cx="6570722" cy="457200"/>
          </a:xfrm>
        </p:spPr>
        <p:txBody>
          <a:bodyPr>
            <a:normAutofit/>
            <a:scene3d>
              <a:camera prst="orthographicFront"/>
              <a:lightRig rig="soft" dir="t">
                <a:rot lat="0" lon="0" rev="10800000"/>
              </a:lightRig>
            </a:scene3d>
            <a:sp3d>
              <a:contourClr>
                <a:srgbClr val="DDDDDD"/>
              </a:contourClr>
            </a:sp3d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>
                    <a:alpha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0" y="4648200"/>
            <a:ext cx="6553200" cy="1219200"/>
          </a:xfrm>
        </p:spPr>
        <p:txBody>
          <a:bodyPr anchor="b" anchorCtr="0">
            <a:no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0"/>
          <p:cNvGrpSpPr/>
          <p:nvPr/>
        </p:nvGrpSpPr>
        <p:grpSpPr>
          <a:xfrm>
            <a:off x="0" y="0"/>
            <a:ext cx="9144000" cy="6858000"/>
            <a:chOff x="-442912" y="457200"/>
            <a:chExt cx="9144000" cy="6858000"/>
          </a:xfrm>
        </p:grpSpPr>
        <p:sp>
          <p:nvSpPr>
            <p:cNvPr id="18" name="Rectangle 17"/>
            <p:cNvSpPr/>
            <p:nvPr/>
          </p:nvSpPr>
          <p:spPr>
            <a:xfrm>
              <a:off x="-442912" y="457200"/>
              <a:ext cx="9129712" cy="16764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872288" y="457200"/>
              <a:ext cx="1828800" cy="6858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872288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21" name="Oval 20"/>
            <p:cNvSpPr/>
            <p:nvPr/>
          </p:nvSpPr>
          <p:spPr>
            <a:xfrm>
              <a:off x="7367588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2298700"/>
            <a:ext cx="1447800" cy="38274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0"/>
            <a:ext cx="5943600" cy="3840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48600" y="533400"/>
            <a:ext cx="762000" cy="6096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0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2514600"/>
              <a:ext cx="1828800" cy="18288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828800" y="2514600"/>
              <a:ext cx="7315200" cy="1828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667000"/>
            <a:ext cx="6629400" cy="1143000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495800"/>
            <a:ext cx="1524000" cy="20574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200000"/>
              </a:lnSpc>
              <a:buNone/>
              <a:defRPr sz="16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31152" y="6556248"/>
            <a:ext cx="1673352" cy="2286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92808" y="6556248"/>
            <a:ext cx="1673352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67656" y="6556248"/>
            <a:ext cx="762000" cy="228600"/>
          </a:xfrm>
          <a:noFill/>
          <a:ln>
            <a:noFill/>
          </a:ln>
          <a:effectLst/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900" kern="1200" cap="small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4384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298700"/>
            <a:ext cx="2971800" cy="3827463"/>
          </a:xfrm>
        </p:spPr>
        <p:txBody>
          <a:bodyPr>
            <a:normAutofit/>
          </a:bodyPr>
          <a:lstStyle>
            <a:lvl1pPr marL="228600" indent="-228600">
              <a:defRPr sz="1800"/>
            </a:lvl1pPr>
            <a:lvl2pPr marL="457200" indent="-228600">
              <a:defRPr sz="1800"/>
            </a:lvl2pPr>
            <a:lvl3pPr marL="685800" indent="-228600">
              <a:defRPr sz="1800"/>
            </a:lvl3pPr>
            <a:lvl4pPr marL="914400" indent="-228600">
              <a:defRPr sz="1800"/>
            </a:lvl4pPr>
            <a:lvl5pPr marL="1143000" indent="-228600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91697"/>
            <a:ext cx="297180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>
              <a:buNone/>
              <a:defRPr sz="22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47925" y="3137647"/>
            <a:ext cx="2971800" cy="299923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tabLst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5000" y="2291697"/>
            <a:ext cx="2971800" cy="639762"/>
          </a:xfrm>
        </p:spPr>
        <p:txBody>
          <a:bodyPr anchor="ctr" anchorCtr="0">
            <a:noAutofit/>
          </a:bodyPr>
          <a:lstStyle>
            <a:lvl1pPr marL="0" indent="0">
              <a:buNone/>
              <a:defRPr sz="22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715000" y="3137647"/>
            <a:ext cx="2971800" cy="3001962"/>
          </a:xfr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buSzPct val="80000"/>
              <a:buFont typeface="Wingdings" pitchFamily="2" charset="2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0" y="0"/>
            <a:ext cx="9144000" cy="1676400"/>
            <a:chOff x="0" y="0"/>
            <a:chExt cx="9144000" cy="16764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91440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algn="ctr" defTabSz="914400" rtl="0" eaLnBrk="1" latinLnBrk="0" hangingPunct="1"/>
              <a:endParaRPr sz="1800" kern="1200">
                <a:solidFill>
                  <a:schemeClr val="lt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Oval 9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/>
          <p:nvPr/>
        </p:nvGrpSpPr>
        <p:grpSpPr>
          <a:xfrm>
            <a:off x="0" y="0"/>
            <a:ext cx="1828800" cy="1676400"/>
            <a:chOff x="457200" y="457200"/>
            <a:chExt cx="1828800" cy="1676400"/>
          </a:xfrm>
        </p:grpSpPr>
        <p:sp>
          <p:nvSpPr>
            <p:cNvPr id="8" name="Rectangle 7"/>
            <p:cNvSpPr/>
            <p:nvPr/>
          </p:nvSpPr>
          <p:spPr>
            <a:xfrm>
              <a:off x="457200" y="45720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Oval 8"/>
            <p:cNvSpPr/>
            <p:nvPr/>
          </p:nvSpPr>
          <p:spPr>
            <a:xfrm>
              <a:off x="952500" y="8763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4" y="2446991"/>
            <a:ext cx="5715000" cy="3531198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90"/>
            <a:ext cx="1524000" cy="2362200"/>
          </a:xfrm>
        </p:spPr>
        <p:txBody>
          <a:bodyPr/>
          <a:lstStyle>
            <a:lvl1pPr marL="0" indent="0">
              <a:lnSpc>
                <a:spcPct val="150000"/>
              </a:lnSpc>
              <a:buNone/>
              <a:defRPr sz="1400" b="1">
                <a:solidFill>
                  <a:srgbClr val="000000">
                    <a:alpha val="50196"/>
                  </a:srgb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1448" y="228600"/>
            <a:ext cx="6245352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4400" kern="1200" cap="small" spc="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06624" y="2450592"/>
            <a:ext cx="5715000" cy="3529584"/>
          </a:xfrm>
          <a:noFill/>
          <a:ln w="101600" cmpd="sng">
            <a:miter lim="800000"/>
          </a:ln>
          <a:effectLst>
            <a:outerShdw blurRad="63500" sx="102000" sy="102000" algn="ctr" rotWithShape="0">
              <a:prstClr val="black">
                <a:alpha val="3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3031489"/>
            <a:ext cx="1527048" cy="2359152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50000"/>
              </a:lnSpc>
              <a:buNone/>
              <a:defRPr sz="1400" b="1" kern="1200">
                <a:solidFill>
                  <a:srgbClr val="000000">
                    <a:alpha val="50196"/>
                  </a:srgb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50000"/>
              </a:lnSpc>
              <a:spcBef>
                <a:spcPts val="1800"/>
              </a:spcBef>
              <a:buClr>
                <a:schemeClr val="accent1"/>
              </a:buClr>
              <a:buSzPct val="80000"/>
              <a:buFont typeface="Wingdings" pitchFamily="2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1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7" name="Rectangle 6"/>
            <p:cNvSpPr/>
            <p:nvPr/>
          </p:nvSpPr>
          <p:spPr>
            <a:xfrm>
              <a:off x="457200" y="0"/>
              <a:ext cx="8686800" cy="16764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reflection blurRad="6350" stA="50000" endA="300" endPos="38500" dist="50800" dir="5400000" sy="-100000" algn="bl" rotWithShape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0" y="0"/>
              <a:ext cx="1828800" cy="68580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0" y="0"/>
              <a:ext cx="1828800" cy="16764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" y="419100"/>
              <a:ext cx="838200" cy="838200"/>
            </a:xfrm>
            <a:prstGeom prst="ellipse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8400" y="2286000"/>
            <a:ext cx="6248400" cy="3840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248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149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84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400" y="533400"/>
            <a:ext cx="762000" cy="609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cap="small" baseline="0">
                <a:solidFill>
                  <a:schemeClr val="tx1"/>
                </a:solidFill>
                <a:latin typeface="+mj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r" defTabSz="914400" rtl="0" eaLnBrk="1" latinLnBrk="0" hangingPunct="1">
        <a:spcBef>
          <a:spcPct val="0"/>
        </a:spcBef>
        <a:buNone/>
        <a:defRPr sz="4400" kern="1200" cap="small" spc="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1800"/>
        </a:spcBef>
        <a:buClr>
          <a:schemeClr val="accent1"/>
        </a:buClr>
        <a:buSzPct val="80000"/>
        <a:buFont typeface="Wingdings" pitchFamily="2" charset="2"/>
        <a:buChar char="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1800"/>
        </a:spcBef>
        <a:buClr>
          <a:schemeClr val="accent2"/>
        </a:buClr>
        <a:buSzPct val="80000"/>
        <a:buFont typeface="Wingdings" pitchFamily="2" charset="2"/>
        <a:buChar char="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1200"/>
        </a:spcBef>
        <a:buClr>
          <a:schemeClr val="accent3"/>
        </a:buClr>
        <a:buSzPct val="80000"/>
        <a:buFont typeface="Wingdings" pitchFamily="2" charset="2"/>
        <a:buChar char="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1200"/>
        </a:spcBef>
        <a:buClr>
          <a:schemeClr val="accent4"/>
        </a:buClr>
        <a:buSzPct val="80000"/>
        <a:buFont typeface="Wingdings" pitchFamily="2" charset="2"/>
        <a:buChar char="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1200"/>
        </a:spcBef>
        <a:buClr>
          <a:schemeClr val="accent5"/>
        </a:buClr>
        <a:buSzPct val="80000"/>
        <a:buFont typeface="Wingdings" pitchFamily="2" charset="2"/>
        <a:buChar char="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57200" algn="l" defTabSz="914400" rtl="0" eaLnBrk="1" latinLnBrk="0" hangingPunct="1">
        <a:spcBef>
          <a:spcPts val="1200"/>
        </a:spcBef>
        <a:buClr>
          <a:schemeClr val="accent6"/>
        </a:buClr>
        <a:buSzPct val="90000"/>
        <a:buFont typeface="Wingdings" pitchFamily="2" charset="2"/>
        <a:buChar char="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00" indent="-457200" algn="l" defTabSz="914400" rtl="0" eaLnBrk="1" latinLnBrk="0" hangingPunct="1">
        <a:spcBef>
          <a:spcPts val="1200"/>
        </a:spcBef>
        <a:buClr>
          <a:schemeClr val="accent1"/>
        </a:buClr>
        <a:buSzPct val="70000"/>
        <a:buFont typeface="Wingdings" pitchFamily="2" charset="2"/>
        <a:buChar char="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57200" algn="l" defTabSz="914400" rtl="0" eaLnBrk="1" latinLnBrk="0" hangingPunct="1">
        <a:spcBef>
          <a:spcPts val="1200"/>
        </a:spcBef>
        <a:buClr>
          <a:schemeClr val="accent3"/>
        </a:buClr>
        <a:buFont typeface="Courier New" pitchFamily="49" charset="0"/>
        <a:buChar char="o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4114800" indent="-457200" algn="l" defTabSz="914400" rtl="0" eaLnBrk="1" latinLnBrk="0" hangingPunct="1">
        <a:spcBef>
          <a:spcPts val="12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57356" y="5429264"/>
            <a:ext cx="6570722" cy="457200"/>
          </a:xfrm>
        </p:spPr>
        <p:txBody>
          <a:bodyPr>
            <a:noAutofit/>
          </a:bodyPr>
          <a:lstStyle/>
          <a:p>
            <a:endParaRPr lang="ru-RU" sz="24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71670" y="3143248"/>
            <a:ext cx="6172200" cy="14287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6700" b="1" dirty="0" smtClean="0">
                <a:solidFill>
                  <a:srgbClr val="00B0F0"/>
                </a:solidFill>
              </a:rPr>
              <a:t>Сложение и вычитание смешанных чисел</a:t>
            </a:r>
            <a:endParaRPr lang="ru-RU" sz="54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6600" b="1" dirty="0" smtClean="0">
                <a:solidFill>
                  <a:srgbClr val="FF0000"/>
                </a:solidFill>
              </a:rPr>
              <a:t>Устный счет</a:t>
            </a:r>
            <a:endParaRPr lang="ru-RU" sz="6600" b="1" dirty="0">
              <a:solidFill>
                <a:srgbClr val="FF0000"/>
              </a:solidFill>
            </a:endParaRPr>
          </a:p>
        </p:txBody>
      </p:sp>
      <p:sp>
        <p:nvSpPr>
          <p:cNvPr id="14354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55" name="Rectangle 19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                      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356" name="Rectangle 20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57" name="Picture 2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4" y="3000372"/>
            <a:ext cx="7608847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00364" y="3143248"/>
            <a:ext cx="214314" cy="964413"/>
          </a:xfrm>
          <a:prstGeom prst="rect">
            <a:avLst/>
          </a:prstGeom>
          <a:noFill/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643438" y="3214686"/>
            <a:ext cx="4700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/>
              <a:t>1</a:t>
            </a:r>
            <a:endParaRPr lang="ru-RU" sz="4400" b="1" dirty="0"/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3143248"/>
            <a:ext cx="214314" cy="964413"/>
          </a:xfrm>
          <a:prstGeom prst="rect">
            <a:avLst/>
          </a:prstGeom>
          <a:noFill/>
        </p:spPr>
      </p:pic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3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86776" y="3143248"/>
            <a:ext cx="214314" cy="985844"/>
          </a:xfrm>
          <a:prstGeom prst="rect">
            <a:avLst/>
          </a:prstGeom>
          <a:noFill/>
        </p:spPr>
      </p:pic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5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28926" y="4143380"/>
            <a:ext cx="400053" cy="85725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4643438" y="4143380"/>
            <a:ext cx="4972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dirty="0" smtClean="0"/>
              <a:t>0</a:t>
            </a:r>
            <a:endParaRPr lang="ru-RU" sz="4800" dirty="0"/>
          </a:p>
        </p:txBody>
      </p:sp>
      <p:sp>
        <p:nvSpPr>
          <p:cNvPr id="14348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50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9" name="Picture 1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388" y="4071942"/>
            <a:ext cx="238127" cy="1071570"/>
          </a:xfrm>
          <a:prstGeom prst="rect">
            <a:avLst/>
          </a:prstGeom>
          <a:noFill/>
        </p:spPr>
      </p:pic>
      <p:sp>
        <p:nvSpPr>
          <p:cNvPr id="14352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51" name="Picture 15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215338" y="4143380"/>
            <a:ext cx="214314" cy="96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3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1643050"/>
            <a:ext cx="1460052" cy="828678"/>
          </a:xfrm>
          <a:prstGeom prst="rect">
            <a:avLst/>
          </a:prstGeom>
          <a:noFill/>
        </p:spPr>
      </p:pic>
      <p:sp>
        <p:nvSpPr>
          <p:cNvPr id="10" name="Прямоугольник 9"/>
          <p:cNvSpPr/>
          <p:nvPr/>
        </p:nvSpPr>
        <p:spPr>
          <a:xfrm>
            <a:off x="2285984" y="1785926"/>
            <a:ext cx="22145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= (3 + 2) + ( </a:t>
            </a:r>
            <a:endParaRPr lang="ru-RU" sz="3200" dirty="0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1714488"/>
            <a:ext cx="804528" cy="785818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5214942" y="1785926"/>
            <a:ext cx="13573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) = 5 + </a:t>
            </a:r>
            <a:endParaRPr lang="ru-RU" sz="3600" dirty="0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00" name="Picture 8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26" y="1714489"/>
            <a:ext cx="187099" cy="785818"/>
          </a:xfrm>
          <a:prstGeom prst="rect">
            <a:avLst/>
          </a:prstGeom>
          <a:noFill/>
        </p:spPr>
      </p:pic>
      <p:sp>
        <p:nvSpPr>
          <p:cNvPr id="16" name="Прямоугольник 15"/>
          <p:cNvSpPr/>
          <p:nvPr/>
        </p:nvSpPr>
        <p:spPr>
          <a:xfrm>
            <a:off x="6786578" y="1785926"/>
            <a:ext cx="8563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/>
              <a:t>= 5 </a:t>
            </a:r>
            <a:endParaRPr lang="ru-RU" sz="3600" dirty="0"/>
          </a:p>
        </p:txBody>
      </p:sp>
      <p:sp>
        <p:nvSpPr>
          <p:cNvPr id="820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02" name="Picture 10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00958" y="1714487"/>
            <a:ext cx="187100" cy="785819"/>
          </a:xfrm>
          <a:prstGeom prst="rect">
            <a:avLst/>
          </a:prstGeom>
          <a:noFill/>
        </p:spPr>
      </p:pic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04" name="Picture 1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47" y="4357694"/>
            <a:ext cx="449039" cy="785818"/>
          </a:xfrm>
          <a:prstGeom prst="rect">
            <a:avLst/>
          </a:prstGeom>
          <a:noFill/>
        </p:spPr>
      </p:pic>
      <p:sp>
        <p:nvSpPr>
          <p:cNvPr id="21" name="Прямоугольник 20"/>
          <p:cNvSpPr/>
          <p:nvPr/>
        </p:nvSpPr>
        <p:spPr>
          <a:xfrm>
            <a:off x="1214414" y="450057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/>
              <a:t>–</a:t>
            </a:r>
            <a:endParaRPr lang="ru-RU" sz="2800" dirty="0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09" name="Picture 17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71604" y="4357694"/>
            <a:ext cx="459244" cy="803678"/>
          </a:xfrm>
          <a:prstGeom prst="rect">
            <a:avLst/>
          </a:prstGeom>
          <a:noFill/>
        </p:spPr>
      </p:pic>
      <p:sp>
        <p:nvSpPr>
          <p:cNvPr id="8212" name="Rectangle 20"/>
          <p:cNvSpPr>
            <a:spLocks noChangeArrowheads="1"/>
          </p:cNvSpPr>
          <p:nvPr/>
        </p:nvSpPr>
        <p:spPr bwMode="auto">
          <a:xfrm>
            <a:off x="2143108" y="4500570"/>
            <a:ext cx="235745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= (5 – 3) + (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3" name="Rectangle 21"/>
          <p:cNvSpPr>
            <a:spLocks noChangeArrowheads="1"/>
          </p:cNvSpPr>
          <p:nvPr/>
        </p:nvSpPr>
        <p:spPr bwMode="auto">
          <a:xfrm>
            <a:off x="0" y="295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215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14" name="Picture 22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143372" y="4357694"/>
            <a:ext cx="804528" cy="785818"/>
          </a:xfrm>
          <a:prstGeom prst="rect">
            <a:avLst/>
          </a:prstGeom>
          <a:noFill/>
        </p:spPr>
      </p:pic>
      <p:sp>
        <p:nvSpPr>
          <p:cNvPr id="32" name="Прямоугольник 31"/>
          <p:cNvSpPr/>
          <p:nvPr/>
        </p:nvSpPr>
        <p:spPr>
          <a:xfrm>
            <a:off x="5000628" y="4500570"/>
            <a:ext cx="10715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)= 2 + </a:t>
            </a:r>
            <a:endParaRPr lang="ru-RU" sz="2800" dirty="0"/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16" name="Picture 24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59" y="4429131"/>
            <a:ext cx="170091" cy="714381"/>
          </a:xfrm>
          <a:prstGeom prst="rect">
            <a:avLst/>
          </a:prstGeom>
          <a:noFill/>
        </p:spPr>
      </p:pic>
      <p:sp>
        <p:nvSpPr>
          <p:cNvPr id="35" name="Прямоугольник 34"/>
          <p:cNvSpPr/>
          <p:nvPr/>
        </p:nvSpPr>
        <p:spPr>
          <a:xfrm>
            <a:off x="6215074" y="4572008"/>
            <a:ext cx="714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= 2</a:t>
            </a:r>
            <a:endParaRPr lang="ru-RU" sz="2800" dirty="0"/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8218" name="Picture 26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5" y="4429132"/>
            <a:ext cx="170090" cy="7143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8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6" grpId="0"/>
      <p:bldP spid="21" grpId="0"/>
      <p:bldP spid="8212" grpId="0"/>
      <p:bldP spid="32" grpId="0"/>
      <p:bldP spid="3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71604" y="214290"/>
            <a:ext cx="7000924" cy="5357850"/>
          </a:xfrm>
        </p:spPr>
        <p:txBody>
          <a:bodyPr>
            <a:normAutofit/>
          </a:bodyPr>
          <a:lstStyle/>
          <a:p>
            <a:pPr>
              <a:lnSpc>
                <a:spcPct val="17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</a:p>
          <a:p>
            <a:pPr>
              <a:lnSpc>
                <a:spcPct val="17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</a:p>
          <a:p>
            <a:pPr>
              <a:lnSpc>
                <a:spcPct val="17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1000108"/>
            <a:ext cx="1644274" cy="785818"/>
          </a:xfrm>
          <a:prstGeom prst="rect">
            <a:avLst/>
          </a:prstGeom>
          <a:noFill/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928670"/>
            <a:ext cx="1326706" cy="857256"/>
          </a:xfrm>
          <a:prstGeom prst="rect">
            <a:avLst/>
          </a:prstGeom>
          <a:noFill/>
        </p:spPr>
      </p:pic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43109" y="1928802"/>
            <a:ext cx="1500198" cy="887441"/>
          </a:xfrm>
          <a:prstGeom prst="rect">
            <a:avLst/>
          </a:prstGeom>
          <a:noFill/>
        </p:spPr>
      </p:pic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1" name="Picture 7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57818" y="2071678"/>
            <a:ext cx="1459376" cy="785818"/>
          </a:xfrm>
          <a:prstGeom prst="rect">
            <a:avLst/>
          </a:prstGeom>
          <a:noFill/>
        </p:spPr>
      </p:pic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3071810"/>
            <a:ext cx="1428760" cy="1023945"/>
          </a:xfrm>
          <a:prstGeom prst="rect">
            <a:avLst/>
          </a:prstGeom>
          <a:noFill/>
        </p:spPr>
      </p:pic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5" name="Picture 11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3214687"/>
            <a:ext cx="1357322" cy="950126"/>
          </a:xfrm>
          <a:prstGeom prst="rect">
            <a:avLst/>
          </a:prstGeom>
          <a:noFill/>
        </p:spPr>
      </p:pic>
      <p:sp>
        <p:nvSpPr>
          <p:cNvPr id="615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6157" name="Picture 13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14545" y="4643445"/>
            <a:ext cx="1571637" cy="804985"/>
          </a:xfrm>
          <a:prstGeom prst="rect">
            <a:avLst/>
          </a:prstGeom>
          <a:noFill/>
        </p:spPr>
      </p:pic>
      <p:sp>
        <p:nvSpPr>
          <p:cNvPr id="616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6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6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6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68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169" name="Rectangle 25"/>
          <p:cNvSpPr>
            <a:spLocks noChangeArrowheads="1"/>
          </p:cNvSpPr>
          <p:nvPr/>
        </p:nvSpPr>
        <p:spPr bwMode="auto">
          <a:xfrm>
            <a:off x="0" y="304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r>
              <a:rPr kumimoji="0" 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1670798"/>
            <a:ext cx="3286148" cy="4115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0561" y="1714488"/>
            <a:ext cx="2965753" cy="39150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Самостоятельная работа.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036" y="2143116"/>
            <a:ext cx="7496740" cy="3240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lang="ru-RU" sz="5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endParaRPr lang="ru-RU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1714480" y="3786190"/>
            <a:ext cx="6643734" cy="11430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pitchFamily="2" charset="2"/>
              <a:buNone/>
              <a:tabLst/>
              <a:defRPr/>
            </a:pPr>
            <a:r>
              <a:rPr kumimoji="0" lang="ru-RU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№</a:t>
            </a:r>
            <a:r>
              <a:rPr kumimoji="0" lang="en-US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472,473, 47</a:t>
            </a:r>
            <a:r>
              <a:rPr kumimoji="0" lang="ru-RU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8</a:t>
            </a: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Домашнее задание: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469, 471,474.</a:t>
            </a:r>
          </a:p>
          <a:p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Учить правила!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ru-RU" sz="5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Спасибо за урок!</a:t>
            </a:r>
            <a:endParaRPr lang="ru-RU" sz="5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2770" name="Picture 2" descr="G:\открытый урок\karlsson6_color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2500298" y="1785926"/>
            <a:ext cx="4143404" cy="48250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">
  <a:themeElements>
    <a:clrScheme name="Mod">
      <a:dk1>
        <a:sysClr val="windowText" lastClr="000000"/>
      </a:dk1>
      <a:lt1>
        <a:sysClr val="window" lastClr="FFFFFF"/>
      </a:lt1>
      <a:dk2>
        <a:srgbClr val="065218"/>
      </a:dk2>
      <a:lt2>
        <a:srgbClr val="EDF3AE"/>
      </a:lt2>
      <a:accent1>
        <a:srgbClr val="8FCB17"/>
      </a:accent1>
      <a:accent2>
        <a:srgbClr val="769F11"/>
      </a:accent2>
      <a:accent3>
        <a:srgbClr val="D4E336"/>
      </a:accent3>
      <a:accent4>
        <a:srgbClr val="0C8228"/>
      </a:accent4>
      <a:accent5>
        <a:srgbClr val="C0EDA8"/>
      </a:accent5>
      <a:accent6>
        <a:srgbClr val="3B4F18"/>
      </a:accent6>
      <a:hlink>
        <a:srgbClr val="0A6A21"/>
      </a:hlink>
      <a:folHlink>
        <a:srgbClr val="406EA5"/>
      </a:folHlink>
    </a:clrScheme>
    <a:fontScheme name="Mod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od">
      <a:fillStyleLst>
        <a:solidFill>
          <a:schemeClr val="phClr"/>
        </a:solidFill>
        <a:solidFill>
          <a:schemeClr val="phClr">
            <a:tint val="80000"/>
          </a:schemeClr>
        </a:solidFill>
        <a:solidFill>
          <a:schemeClr val="phClr">
            <a:shade val="30000"/>
            <a:satMod val="150000"/>
          </a:schemeClr>
        </a:solidFill>
      </a:fillStyleLst>
      <a:lnStyleLst>
        <a:ln w="9525" cap="flat" cmpd="sng" algn="ctr">
          <a:solidFill>
            <a:schemeClr val="phClr">
              <a:tint val="90000"/>
              <a:satMod val="105000"/>
            </a:schemeClr>
          </a:solidFill>
          <a:prstDash val="solid"/>
        </a:ln>
        <a:ln w="50800" cap="flat" cmpd="sng" algn="ctr">
          <a:solidFill>
            <a:schemeClr val="phClr">
              <a:tint val="90000"/>
            </a:schemeClr>
          </a:solidFill>
          <a:prstDash val="solid"/>
        </a:ln>
        <a:ln w="76200" cap="flat" cmpd="dbl" algn="ctr">
          <a:solidFill>
            <a:schemeClr val="phClr">
              <a:tint val="9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1000" sy="101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50800" dir="5400000" sx="101000" sy="101000" rotWithShape="0">
              <a:srgbClr val="000000">
                <a:alpha val="50000"/>
              </a:srgbClr>
            </a:outerShdw>
            <a:reflection blurRad="12700" stA="30000" endPos="30000" dist="508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5400000"/>
            </a:lightRig>
          </a:scene3d>
          <a:sp3d prstMaterial="softmetal">
            <a:bevelT w="63500" h="25400" prst="coolSlant"/>
          </a:sp3d>
        </a:effectStyle>
      </a:effectStyleLst>
      <a:bgFillStyleLst>
        <a:solidFill>
          <a:schemeClr val="phClr">
            <a:satMod val="125000"/>
          </a:schemeClr>
        </a:solidFill>
        <a:solidFill>
          <a:schemeClr val="phClr">
            <a:shade val="30000"/>
            <a:satMod val="150000"/>
          </a:schemeClr>
        </a:solidFill>
        <a:gradFill>
          <a:gsLst>
            <a:gs pos="0">
              <a:schemeClr val="phClr">
                <a:tint val="100000"/>
                <a:shade val="80000"/>
                <a:satMod val="135000"/>
              </a:schemeClr>
            </a:gs>
            <a:gs pos="55000">
              <a:schemeClr val="phClr">
                <a:tint val="70000"/>
                <a:shade val="100000"/>
                <a:satMod val="150000"/>
              </a:schemeClr>
            </a:gs>
            <a:gs pos="100000">
              <a:schemeClr val="phClr">
                <a:tint val="70000"/>
                <a:shade val="100000"/>
                <a:satMod val="15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Theme_Mod_theme</Template>
  <TotalTime>352</TotalTime>
  <Words>74</Words>
  <PresentationFormat>Экран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Mod</vt:lpstr>
      <vt:lpstr>Сложение и вычитание смешанных чисел</vt:lpstr>
      <vt:lpstr>Устный счет</vt:lpstr>
      <vt:lpstr>Слайд 3</vt:lpstr>
      <vt:lpstr>Слайд 4</vt:lpstr>
      <vt:lpstr>Слайд 5</vt:lpstr>
      <vt:lpstr>Самостоятельная работа.</vt:lpstr>
      <vt:lpstr>Решение задач</vt:lpstr>
      <vt:lpstr>Домашнее задание:</vt:lpstr>
      <vt:lpstr>Спасибо за урок!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</dc:title>
  <cp:lastModifiedBy>Admin</cp:lastModifiedBy>
  <cp:revision>37</cp:revision>
  <dcterms:modified xsi:type="dcterms:W3CDTF">2015-02-02T22:33:28Z</dcterms:modified>
</cp:coreProperties>
</file>