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8.xml" ContentType="application/vnd.openxmlformats-officedocument.drawingml.chart+xml"/>
  <Override PartName="/ppt/charts/chart9.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7.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64" r:id="rId19"/>
    <p:sldId id="275" r:id="rId20"/>
    <p:sldId id="276" r:id="rId21"/>
    <p:sldId id="278" r:id="rId22"/>
    <p:sldId id="279" r:id="rId23"/>
    <p:sldId id="274" r:id="rId24"/>
    <p:sldId id="280" r:id="rId2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90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Umfrage\200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58;&#1072;&#1090;&#1100;&#1103;&#1085;&#1072;\Desktop\&#1058;&#1074;&#1086;&#1088;&#1095;&#1077;&#1089;&#1082;&#1080;&#1077;%20&#1087;&#1088;&#1086;&#1077;&#1082;&#1090;&#1099;\B&#252;cher\&#1086;&#1087;&#1088;&#1086;&#108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Lesen Sie gern?</a:t>
            </a:r>
          </a:p>
          <a:p>
            <a:pPr>
              <a:defRPr/>
            </a:pPr>
            <a:r>
              <a:rPr lang="de-DE" sz="1800" b="0" i="0" u="none" strike="noStrike" baseline="0">
                <a:solidFill>
                  <a:srgbClr val="FF0000"/>
                </a:solidFill>
              </a:rPr>
              <a:t> Gefällt Ihnen das Lesen?</a:t>
            </a:r>
            <a:r>
              <a:rPr lang="de-DE" sz="1800" b="1" i="0" u="none" strike="noStrike" baseline="0">
                <a:solidFill>
                  <a:srgbClr val="FF0000"/>
                </a:solidFill>
              </a:rPr>
              <a:t> </a:t>
            </a:r>
            <a:endParaRPr lang="ru-RU">
              <a:solidFill>
                <a:srgbClr val="FF0000"/>
              </a:solidFill>
            </a:endParaRPr>
          </a:p>
        </c:rich>
      </c:tx>
      <c:layout/>
    </c:title>
    <c:view3D>
      <c:rotX val="30"/>
      <c:perspective val="30"/>
    </c:view3D>
    <c:plotArea>
      <c:layout/>
      <c:pie3DChart>
        <c:varyColors val="1"/>
        <c:ser>
          <c:idx val="0"/>
          <c:order val="0"/>
          <c:explosion val="25"/>
          <c:dLbls>
            <c:dLbl>
              <c:idx val="0"/>
              <c:layout>
                <c:manualLayout>
                  <c:x val="-1.5203193350831161E-2"/>
                  <c:y val="0.19098976109215049"/>
                </c:manualLayout>
              </c:layout>
              <c:showPercent val="1"/>
            </c:dLbl>
            <c:dLbl>
              <c:idx val="1"/>
              <c:layout>
                <c:manualLayout>
                  <c:x val="4.4728565179352565E-2"/>
                  <c:y val="0.10307561384178519"/>
                </c:manualLayout>
              </c:layout>
              <c:showPercent val="1"/>
            </c:dLbl>
            <c:dLbl>
              <c:idx val="2"/>
              <c:layout>
                <c:manualLayout>
                  <c:x val="-3.6375328083989716E-2"/>
                  <c:y val="-9.7071654439099542E-3"/>
                </c:manualLayout>
              </c:layout>
              <c:showPercent val="1"/>
            </c:dLbl>
            <c:dLbl>
              <c:idx val="3"/>
              <c:layout>
                <c:manualLayout>
                  <c:x val="-4.2051618547681593E-2"/>
                  <c:y val="-3.3931901856977871E-2"/>
                </c:manualLayout>
              </c:layout>
              <c:showPercent val="1"/>
            </c:dLbl>
            <c:txPr>
              <a:bodyPr/>
              <a:lstStyle/>
              <a:p>
                <a:pPr>
                  <a:defRPr sz="1600">
                    <a:latin typeface="Times New Roman" pitchFamily="18" charset="0"/>
                    <a:cs typeface="Times New Roman" pitchFamily="18" charset="0"/>
                  </a:defRPr>
                </a:pPr>
                <a:endParaRPr lang="ru-RU"/>
              </a:p>
            </c:txPr>
            <c:showPercent val="1"/>
            <c:showLeaderLines val="1"/>
          </c:dLbls>
          <c:cat>
            <c:strRef>
              <c:f>Лист1!$A$219:$A$222</c:f>
              <c:strCache>
                <c:ptCount val="4"/>
                <c:pt idx="0">
                  <c:v>Nein</c:v>
                </c:pt>
                <c:pt idx="1">
                  <c:v>Ja</c:v>
                </c:pt>
                <c:pt idx="2">
                  <c:v>Manchmal</c:v>
                </c:pt>
                <c:pt idx="3">
                  <c:v>Nur aus der Schulprogramm</c:v>
                </c:pt>
              </c:strCache>
            </c:strRef>
          </c:cat>
          <c:val>
            <c:numRef>
              <c:f>Лист1!$B$219:$B$222</c:f>
              <c:numCache>
                <c:formatCode>General</c:formatCode>
                <c:ptCount val="4"/>
                <c:pt idx="0">
                  <c:v>5</c:v>
                </c:pt>
                <c:pt idx="1">
                  <c:v>2</c:v>
                </c:pt>
                <c:pt idx="2">
                  <c:v>1</c:v>
                </c:pt>
                <c:pt idx="3">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Lesen Sie viel?</a:t>
            </a:r>
            <a:r>
              <a:rPr lang="de-DE" sz="1800" b="1" i="0" u="none" strike="noStrike" baseline="0"/>
              <a:t> </a:t>
            </a:r>
            <a:endParaRPr lang="ru-RU"/>
          </a:p>
        </c:rich>
      </c:tx>
      <c:layout/>
    </c:title>
    <c:view3D>
      <c:rotX val="30"/>
      <c:perspective val="30"/>
    </c:view3D>
    <c:plotArea>
      <c:layout/>
      <c:pie3DChart>
        <c:varyColors val="1"/>
        <c:ser>
          <c:idx val="0"/>
          <c:order val="0"/>
          <c:explosion val="25"/>
          <c:dLbls>
            <c:dLbl>
              <c:idx val="0"/>
              <c:layout>
                <c:manualLayout>
                  <c:x val="0.11671566054243226"/>
                  <c:y val="-3.3898731408574016E-2"/>
                </c:manualLayout>
              </c:layout>
              <c:showPercent val="1"/>
            </c:dLbl>
            <c:dLbl>
              <c:idx val="1"/>
              <c:layout>
                <c:manualLayout>
                  <c:x val="-5.6775590551181108E-2"/>
                  <c:y val="5.2806940799066913E-3"/>
                </c:manualLayout>
              </c:layout>
              <c:showPercent val="1"/>
            </c:dLbl>
            <c:txPr>
              <a:bodyPr/>
              <a:lstStyle/>
              <a:p>
                <a:pPr>
                  <a:defRPr sz="1800">
                    <a:latin typeface="Times New Roman" pitchFamily="18" charset="0"/>
                    <a:cs typeface="Times New Roman" pitchFamily="18" charset="0"/>
                  </a:defRPr>
                </a:pPr>
                <a:endParaRPr lang="ru-RU"/>
              </a:p>
            </c:txPr>
            <c:showPercent val="1"/>
            <c:showLeaderLines val="1"/>
          </c:dLbls>
          <c:cat>
            <c:strRef>
              <c:f>Лист1!$A$236:$A$237</c:f>
              <c:strCache>
                <c:ptCount val="2"/>
                <c:pt idx="0">
                  <c:v>Nein</c:v>
                </c:pt>
                <c:pt idx="1">
                  <c:v>Manchmal</c:v>
                </c:pt>
              </c:strCache>
            </c:strRef>
          </c:cat>
          <c:val>
            <c:numRef>
              <c:f>Лист1!$B$236:$B$237</c:f>
              <c:numCache>
                <c:formatCode>General</c:formatCode>
                <c:ptCount val="2"/>
                <c:pt idx="0">
                  <c:v>7</c:v>
                </c:pt>
                <c:pt idx="1">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Was lesen sie gern?</a:t>
            </a:r>
            <a:r>
              <a:rPr lang="de-DE" sz="1800" b="1" i="0" u="none" strike="noStrike" baseline="0">
                <a:solidFill>
                  <a:srgbClr val="FF0000"/>
                </a:solidFill>
              </a:rPr>
              <a:t> </a:t>
            </a:r>
            <a:endParaRPr lang="ru-RU">
              <a:solidFill>
                <a:srgbClr val="FF0000"/>
              </a:solidFill>
            </a:endParaRPr>
          </a:p>
        </c:rich>
      </c:tx>
      <c:layout/>
    </c:title>
    <c:view3D>
      <c:rotX val="30"/>
      <c:perspective val="30"/>
    </c:view3D>
    <c:plotArea>
      <c:layout/>
      <c:pie3DChart>
        <c:varyColors val="1"/>
        <c:ser>
          <c:idx val="0"/>
          <c:order val="0"/>
          <c:explosion val="25"/>
          <c:dLbls>
            <c:dLbl>
              <c:idx val="0"/>
              <c:layout>
                <c:manualLayout>
                  <c:x val="-2.1078302712161162E-3"/>
                  <c:y val="9.712780694079956E-2"/>
                </c:manualLayout>
              </c:layout>
              <c:showPercent val="1"/>
            </c:dLbl>
            <c:dLbl>
              <c:idx val="1"/>
              <c:layout>
                <c:manualLayout>
                  <c:x val="9.0683289588801369E-2"/>
                  <c:y val="8.8201006124234732E-2"/>
                </c:manualLayout>
              </c:layout>
              <c:showPercent val="1"/>
            </c:dLbl>
            <c:dLbl>
              <c:idx val="2"/>
              <c:layout>
                <c:manualLayout>
                  <c:x val="-7.4230096237970517E-3"/>
                  <c:y val="4.5352143482064742E-3"/>
                </c:manualLayout>
              </c:layout>
              <c:showPercent val="1"/>
            </c:dLbl>
            <c:dLbl>
              <c:idx val="3"/>
              <c:layout>
                <c:manualLayout>
                  <c:x val="-4.2526246719160107E-3"/>
                  <c:y val="-5.2468285214348515E-2"/>
                </c:manualLayout>
              </c:layout>
              <c:showPercent val="1"/>
            </c:dLbl>
            <c:dLbl>
              <c:idx val="4"/>
              <c:layout>
                <c:manualLayout>
                  <c:x val="-2.0635389326334286E-2"/>
                  <c:y val="-1.8333697871099432E-2"/>
                </c:manualLayout>
              </c:layout>
              <c:showPercent val="1"/>
            </c:dLbl>
            <c:txPr>
              <a:bodyPr/>
              <a:lstStyle/>
              <a:p>
                <a:pPr>
                  <a:defRPr sz="1800">
                    <a:latin typeface="Times New Roman" pitchFamily="18" charset="0"/>
                    <a:cs typeface="Times New Roman" pitchFamily="18" charset="0"/>
                  </a:defRPr>
                </a:pPr>
                <a:endParaRPr lang="ru-RU"/>
              </a:p>
            </c:txPr>
            <c:showPercent val="1"/>
            <c:showLeaderLines val="1"/>
          </c:dLbls>
          <c:cat>
            <c:strRef>
              <c:f>Лист1!$A$252:$A$256</c:f>
              <c:strCache>
                <c:ptCount val="5"/>
                <c:pt idx="0">
                  <c:v>Zeitschriften</c:v>
                </c:pt>
                <c:pt idx="1">
                  <c:v>Horror-Geschichten</c:v>
                </c:pt>
                <c:pt idx="2">
                  <c:v>Märchen </c:v>
                </c:pt>
                <c:pt idx="3">
                  <c:v>Romanen</c:v>
                </c:pt>
                <c:pt idx="4">
                  <c:v>Alles</c:v>
                </c:pt>
              </c:strCache>
            </c:strRef>
          </c:cat>
          <c:val>
            <c:numRef>
              <c:f>Лист1!$B$252:$B$256</c:f>
              <c:numCache>
                <c:formatCode>General</c:formatCode>
                <c:ptCount val="5"/>
                <c:pt idx="0">
                  <c:v>5</c:v>
                </c:pt>
                <c:pt idx="1">
                  <c:v>2</c:v>
                </c:pt>
                <c:pt idx="2">
                  <c:v>1</c:v>
                </c:pt>
                <c:pt idx="3">
                  <c:v>1</c:v>
                </c:pt>
                <c:pt idx="4">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Haben Sie zu Hause viel Bücher?</a:t>
            </a:r>
            <a:r>
              <a:rPr lang="de-DE" sz="1800" b="1" i="0" u="none" strike="noStrike" baseline="0">
                <a:solidFill>
                  <a:srgbClr val="FF0000"/>
                </a:solidFill>
              </a:rPr>
              <a:t> </a:t>
            </a:r>
            <a:endParaRPr lang="ru-RU">
              <a:solidFill>
                <a:srgbClr val="FF0000"/>
              </a:solidFill>
            </a:endParaRPr>
          </a:p>
        </c:rich>
      </c:tx>
      <c:layout/>
    </c:title>
    <c:view3D>
      <c:rotX val="30"/>
      <c:perspective val="30"/>
    </c:view3D>
    <c:plotArea>
      <c:layout/>
      <c:pie3DChart>
        <c:varyColors val="1"/>
        <c:ser>
          <c:idx val="0"/>
          <c:order val="0"/>
          <c:explosion val="25"/>
          <c:dLbls>
            <c:dLbl>
              <c:idx val="0"/>
              <c:layout>
                <c:manualLayout>
                  <c:x val="-2.8382545931758527E-2"/>
                  <c:y val="-9.839749198016981E-2"/>
                </c:manualLayout>
              </c:layout>
              <c:showPercent val="1"/>
            </c:dLbl>
            <c:dLbl>
              <c:idx val="1"/>
              <c:layout>
                <c:manualLayout>
                  <c:x val="4.4373359580052466E-2"/>
                  <c:y val="0.13401647710702927"/>
                </c:manualLayout>
              </c:layout>
              <c:showPercent val="1"/>
            </c:dLbl>
            <c:dLbl>
              <c:idx val="2"/>
              <c:layout>
                <c:manualLayout>
                  <c:x val="-6.6519247594050743E-2"/>
                  <c:y val="-5.2748614756489079E-3"/>
                </c:manualLayout>
              </c:layout>
              <c:showPercent val="1"/>
            </c:dLbl>
            <c:txPr>
              <a:bodyPr/>
              <a:lstStyle/>
              <a:p>
                <a:pPr>
                  <a:defRPr sz="1800">
                    <a:latin typeface="Times New Roman" pitchFamily="18" charset="0"/>
                    <a:cs typeface="Times New Roman" pitchFamily="18" charset="0"/>
                  </a:defRPr>
                </a:pPr>
                <a:endParaRPr lang="ru-RU"/>
              </a:p>
            </c:txPr>
            <c:showPercent val="1"/>
            <c:showLeaderLines val="1"/>
          </c:dLbls>
          <c:cat>
            <c:strRef>
              <c:f>Лист1!$A$269:$A$271</c:f>
              <c:strCache>
                <c:ptCount val="3"/>
                <c:pt idx="0">
                  <c:v>Nein</c:v>
                </c:pt>
                <c:pt idx="1">
                  <c:v>Nicht besonderes</c:v>
                </c:pt>
                <c:pt idx="2">
                  <c:v>Viel</c:v>
                </c:pt>
              </c:strCache>
            </c:strRef>
          </c:cat>
          <c:val>
            <c:numRef>
              <c:f>Лист1!$B$269:$B$271</c:f>
              <c:numCache>
                <c:formatCode>General</c:formatCode>
                <c:ptCount val="3"/>
                <c:pt idx="0">
                  <c:v>4</c:v>
                </c:pt>
                <c:pt idx="1">
                  <c:v>4</c:v>
                </c:pt>
                <c:pt idx="2">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Welche Bücher sind das?</a:t>
            </a:r>
            <a:r>
              <a:rPr lang="de-DE" sz="1800" b="1" i="0" u="none" strike="noStrike" baseline="0">
                <a:solidFill>
                  <a:srgbClr val="FF0000"/>
                </a:solidFill>
              </a:rPr>
              <a:t> </a:t>
            </a:r>
            <a:endParaRPr lang="ru-RU">
              <a:solidFill>
                <a:srgbClr val="FF0000"/>
              </a:solidFill>
            </a:endParaRPr>
          </a:p>
        </c:rich>
      </c:tx>
      <c:layout/>
    </c:title>
    <c:view3D>
      <c:rotX val="30"/>
      <c:perspective val="30"/>
    </c:view3D>
    <c:plotArea>
      <c:layout/>
      <c:pie3DChart>
        <c:varyColors val="1"/>
        <c:ser>
          <c:idx val="0"/>
          <c:order val="0"/>
          <c:explosion val="25"/>
          <c:dLbls>
            <c:dLbl>
              <c:idx val="0"/>
              <c:layout>
                <c:manualLayout>
                  <c:x val="-1.7533902012248474E-2"/>
                  <c:y val="-7.0610600758238704E-2"/>
                </c:manualLayout>
              </c:layout>
              <c:showPercent val="1"/>
            </c:dLbl>
            <c:dLbl>
              <c:idx val="1"/>
              <c:layout>
                <c:manualLayout>
                  <c:x val="0.16175437445319343"/>
                  <c:y val="6.6509915427238313E-3"/>
                </c:manualLayout>
              </c:layout>
              <c:showPercent val="1"/>
            </c:dLbl>
            <c:dLbl>
              <c:idx val="2"/>
              <c:layout>
                <c:manualLayout>
                  <c:x val="7.3737970253718492E-3"/>
                  <c:y val="-9.6634222805482881E-2"/>
                </c:manualLayout>
              </c:layout>
              <c:showPercent val="1"/>
            </c:dLbl>
            <c:dLbl>
              <c:idx val="3"/>
              <c:layout>
                <c:manualLayout>
                  <c:x val="3.8839238845144418E-2"/>
                  <c:y val="-8.0427967337416334E-2"/>
                </c:manualLayout>
              </c:layout>
              <c:showPercent val="1"/>
            </c:dLbl>
            <c:dLbl>
              <c:idx val="4"/>
              <c:layout>
                <c:manualLayout>
                  <c:x val="6.5063538932633558E-2"/>
                  <c:y val="-2.6013779527559146E-2"/>
                </c:manualLayout>
              </c:layout>
              <c:showPercent val="1"/>
            </c:dLbl>
            <c:txPr>
              <a:bodyPr/>
              <a:lstStyle/>
              <a:p>
                <a:pPr>
                  <a:defRPr sz="1400">
                    <a:latin typeface="Times New Roman" pitchFamily="18" charset="0"/>
                    <a:cs typeface="Times New Roman" pitchFamily="18" charset="0"/>
                  </a:defRPr>
                </a:pPr>
                <a:endParaRPr lang="ru-RU"/>
              </a:p>
            </c:txPr>
            <c:showPercent val="1"/>
            <c:showLeaderLines val="1"/>
          </c:dLbls>
          <c:cat>
            <c:strRef>
              <c:f>Лист1!$A$285:$A$289</c:f>
              <c:strCache>
                <c:ptCount val="5"/>
                <c:pt idx="0">
                  <c:v>Lehrbücher</c:v>
                </c:pt>
                <c:pt idx="1">
                  <c:v>Schöngeistrige Literatur</c:v>
                </c:pt>
                <c:pt idx="2">
                  <c:v>Krimis</c:v>
                </c:pt>
                <c:pt idx="3">
                  <c:v>Keine</c:v>
                </c:pt>
                <c:pt idx="4">
                  <c:v>Sachbücher</c:v>
                </c:pt>
              </c:strCache>
            </c:strRef>
          </c:cat>
          <c:val>
            <c:numRef>
              <c:f>Лист1!$B$285:$B$289</c:f>
              <c:numCache>
                <c:formatCode>General</c:formatCode>
                <c:ptCount val="5"/>
                <c:pt idx="0">
                  <c:v>5</c:v>
                </c:pt>
                <c:pt idx="1">
                  <c:v>5</c:v>
                </c:pt>
                <c:pt idx="2">
                  <c:v>2</c:v>
                </c:pt>
                <c:pt idx="3">
                  <c:v>1</c:v>
                </c:pt>
                <c:pt idx="4">
                  <c:v>1</c:v>
                </c:pt>
              </c:numCache>
            </c:numRef>
          </c:val>
        </c:ser>
        <c:dLbls>
          <c:showPercent val="1"/>
        </c:dLbls>
      </c:pie3DChart>
    </c:plotArea>
    <c:legend>
      <c:legendPos val="r"/>
      <c:layout/>
      <c:txPr>
        <a:bodyPr/>
        <a:lstStyle/>
        <a:p>
          <a:pPr>
            <a:defRPr sz="1600">
              <a:latin typeface="Times New Roman" pitchFamily="18" charset="0"/>
              <a:cs typeface="Times New Roman" pitchFamily="18" charset="0"/>
            </a:defRPr>
          </a:pPr>
          <a:endParaRPr lang="ru-RU"/>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Nehmen Sie die Bücher in der Bibliothek mit?</a:t>
            </a:r>
            <a:r>
              <a:rPr lang="de-DE" sz="1800" b="1" i="0" u="none" strike="noStrike" baseline="0">
                <a:solidFill>
                  <a:srgbClr val="FF0000"/>
                </a:solidFill>
              </a:rPr>
              <a:t> </a:t>
            </a:r>
            <a:endParaRPr lang="ru-RU">
              <a:solidFill>
                <a:srgbClr val="FF0000"/>
              </a:solidFill>
            </a:endParaRPr>
          </a:p>
        </c:rich>
      </c:tx>
      <c:layout/>
    </c:title>
    <c:view3D>
      <c:rotX val="30"/>
      <c:perspective val="30"/>
    </c:view3D>
    <c:plotArea>
      <c:layout/>
      <c:pie3DChart>
        <c:varyColors val="1"/>
        <c:ser>
          <c:idx val="0"/>
          <c:order val="0"/>
          <c:explosion val="25"/>
          <c:dLbls>
            <c:dLbl>
              <c:idx val="0"/>
              <c:layout>
                <c:manualLayout>
                  <c:x val="-3.2597003499562606E-2"/>
                  <c:y val="-0.12164916885389325"/>
                </c:manualLayout>
              </c:layout>
              <c:showPercent val="1"/>
            </c:dLbl>
            <c:dLbl>
              <c:idx val="1"/>
              <c:layout>
                <c:manualLayout>
                  <c:x val="1.0426509186351707E-2"/>
                  <c:y val="1.8527631962671341E-2"/>
                </c:manualLayout>
              </c:layout>
              <c:showPercent val="1"/>
            </c:dLbl>
            <c:dLbl>
              <c:idx val="2"/>
              <c:layout>
                <c:manualLayout>
                  <c:x val="4.1994750656155384E-5"/>
                  <c:y val="-4.3271361913094067E-2"/>
                </c:manualLayout>
              </c:layout>
              <c:showPercent val="1"/>
            </c:dLbl>
            <c:dLbl>
              <c:idx val="3"/>
              <c:layout>
                <c:manualLayout>
                  <c:x val="3.7507436570428758E-2"/>
                  <c:y val="-3.0220180810731988E-2"/>
                </c:manualLayout>
              </c:layout>
              <c:showPercent val="1"/>
            </c:dLbl>
            <c:txPr>
              <a:bodyPr/>
              <a:lstStyle/>
              <a:p>
                <a:pPr>
                  <a:defRPr sz="1800">
                    <a:latin typeface="Times New Roman" pitchFamily="18" charset="0"/>
                    <a:cs typeface="Times New Roman" pitchFamily="18" charset="0"/>
                  </a:defRPr>
                </a:pPr>
                <a:endParaRPr lang="ru-RU"/>
              </a:p>
            </c:txPr>
            <c:showPercent val="1"/>
            <c:showLeaderLines val="1"/>
          </c:dLbls>
          <c:cat>
            <c:strRef>
              <c:f>Лист1!$A$301:$A$304</c:f>
              <c:strCache>
                <c:ptCount val="4"/>
                <c:pt idx="0">
                  <c:v>Manchmal</c:v>
                </c:pt>
                <c:pt idx="1">
                  <c:v>Nein</c:v>
                </c:pt>
                <c:pt idx="2">
                  <c:v>Ja</c:v>
                </c:pt>
                <c:pt idx="3">
                  <c:v>Nie</c:v>
                </c:pt>
              </c:strCache>
            </c:strRef>
          </c:cat>
          <c:val>
            <c:numRef>
              <c:f>Лист1!$B$301:$B$304</c:f>
              <c:numCache>
                <c:formatCode>General</c:formatCode>
                <c:ptCount val="4"/>
                <c:pt idx="0">
                  <c:v>4</c:v>
                </c:pt>
                <c:pt idx="1">
                  <c:v>3</c:v>
                </c:pt>
                <c:pt idx="2">
                  <c:v>1</c:v>
                </c:pt>
                <c:pt idx="3">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Was weckt ihre Interesse, wenn Sie lesen ?</a:t>
            </a:r>
            <a:r>
              <a:rPr lang="de-DE" sz="1800" b="1" i="0" u="none" strike="noStrike" baseline="0">
                <a:solidFill>
                  <a:srgbClr val="FF0000"/>
                </a:solidFill>
              </a:rPr>
              <a:t> </a:t>
            </a:r>
            <a:endParaRPr lang="ru-RU">
              <a:solidFill>
                <a:srgbClr val="FF0000"/>
              </a:solidFill>
            </a:endParaRPr>
          </a:p>
        </c:rich>
      </c:tx>
      <c:layout>
        <c:manualLayout>
          <c:xMode val="edge"/>
          <c:yMode val="edge"/>
          <c:x val="0.13550699912510941"/>
          <c:y val="3.7037037037037257E-2"/>
        </c:manualLayout>
      </c:layout>
    </c:title>
    <c:view3D>
      <c:rotX val="30"/>
      <c:perspective val="30"/>
    </c:view3D>
    <c:plotArea>
      <c:layout/>
      <c:pie3DChart>
        <c:varyColors val="1"/>
        <c:ser>
          <c:idx val="0"/>
          <c:order val="0"/>
          <c:explosion val="25"/>
          <c:dLbls>
            <c:dLbl>
              <c:idx val="0"/>
              <c:layout>
                <c:manualLayout>
                  <c:x val="-1.9510061242344823E-2"/>
                  <c:y val="-9.8789734616506183E-2"/>
                </c:manualLayout>
              </c:layout>
              <c:showPercent val="1"/>
            </c:dLbl>
            <c:dLbl>
              <c:idx val="1"/>
              <c:layout>
                <c:manualLayout>
                  <c:x val="0.13210936132983378"/>
                  <c:y val="-3.9439340915719363E-3"/>
                </c:manualLayout>
              </c:layout>
              <c:showPercent val="1"/>
            </c:dLbl>
            <c:dLbl>
              <c:idx val="2"/>
              <c:layout>
                <c:manualLayout>
                  <c:x val="8.2905183727034162E-2"/>
                  <c:y val="5.9394502770487016E-2"/>
                </c:manualLayout>
              </c:layout>
              <c:showPercent val="1"/>
            </c:dLbl>
            <c:dLbl>
              <c:idx val="3"/>
              <c:layout>
                <c:manualLayout>
                  <c:x val="1.8991032370953641E-2"/>
                  <c:y val="9.4767424905221054E-2"/>
                </c:manualLayout>
              </c:layout>
              <c:showPercent val="1"/>
            </c:dLbl>
            <c:dLbl>
              <c:idx val="4"/>
              <c:layout>
                <c:manualLayout>
                  <c:x val="2.5410542432196016E-2"/>
                  <c:y val="-0.11960046660834055"/>
                </c:manualLayout>
              </c:layout>
              <c:showPercent val="1"/>
            </c:dLbl>
            <c:dLbl>
              <c:idx val="5"/>
              <c:layout>
                <c:manualLayout>
                  <c:x val="4.1955599300087465E-2"/>
                  <c:y val="-5.6652449693788277E-2"/>
                </c:manualLayout>
              </c:layout>
              <c:showPercent val="1"/>
            </c:dLbl>
            <c:txPr>
              <a:bodyPr/>
              <a:lstStyle/>
              <a:p>
                <a:pPr>
                  <a:defRPr sz="1800">
                    <a:latin typeface="Times New Roman" pitchFamily="18" charset="0"/>
                    <a:cs typeface="Times New Roman" pitchFamily="18" charset="0"/>
                  </a:defRPr>
                </a:pPr>
                <a:endParaRPr lang="ru-RU"/>
              </a:p>
            </c:txPr>
            <c:showPercent val="1"/>
            <c:showLeaderLines val="1"/>
          </c:dLbls>
          <c:cat>
            <c:strRef>
              <c:f>Лист1!$A$317:$A$322</c:f>
              <c:strCache>
                <c:ptCount val="6"/>
                <c:pt idx="0">
                  <c:v>Fabel</c:v>
                </c:pt>
                <c:pt idx="1">
                  <c:v>Helden</c:v>
                </c:pt>
                <c:pt idx="2">
                  <c:v>Kulmination</c:v>
                </c:pt>
                <c:pt idx="3">
                  <c:v>Intrige</c:v>
                </c:pt>
                <c:pt idx="4">
                  <c:v>Alles ist interessant</c:v>
                </c:pt>
                <c:pt idx="5">
                  <c:v>Nichts</c:v>
                </c:pt>
              </c:strCache>
            </c:strRef>
          </c:cat>
          <c:val>
            <c:numRef>
              <c:f>Лист1!$B$317:$B$322</c:f>
              <c:numCache>
                <c:formatCode>General</c:formatCode>
                <c:ptCount val="6"/>
                <c:pt idx="0">
                  <c:v>4</c:v>
                </c:pt>
                <c:pt idx="1">
                  <c:v>1</c:v>
                </c:pt>
                <c:pt idx="2">
                  <c:v>1</c:v>
                </c:pt>
                <c:pt idx="3">
                  <c:v>1</c:v>
                </c:pt>
                <c:pt idx="4">
                  <c:v>1</c:v>
                </c:pt>
                <c:pt idx="5">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Wer hilft Ihnen das Buch  wählen ?</a:t>
            </a:r>
            <a:r>
              <a:rPr lang="de-DE" sz="1800" b="1" i="0" u="none" strike="noStrike" baseline="0">
                <a:solidFill>
                  <a:srgbClr val="FF0000"/>
                </a:solidFill>
              </a:rPr>
              <a:t> </a:t>
            </a:r>
            <a:endParaRPr lang="ru-RU">
              <a:solidFill>
                <a:srgbClr val="FF0000"/>
              </a:solidFill>
            </a:endParaRPr>
          </a:p>
        </c:rich>
      </c:tx>
      <c:layout/>
    </c:title>
    <c:view3D>
      <c:rotX val="30"/>
      <c:perspective val="30"/>
    </c:view3D>
    <c:plotArea>
      <c:layout/>
      <c:pie3DChart>
        <c:varyColors val="1"/>
        <c:ser>
          <c:idx val="0"/>
          <c:order val="0"/>
          <c:explosion val="25"/>
          <c:dLbls>
            <c:dLbl>
              <c:idx val="0"/>
              <c:layout>
                <c:manualLayout>
                  <c:x val="3.4381014873140882E-3"/>
                  <c:y val="0.11370479731700207"/>
                </c:manualLayout>
              </c:layout>
              <c:showPercent val="1"/>
            </c:dLbl>
            <c:dLbl>
              <c:idx val="1"/>
              <c:layout>
                <c:manualLayout>
                  <c:x val="-2.056408573928236E-2"/>
                  <c:y val="-3.0275955088947495E-2"/>
                </c:manualLayout>
              </c:layout>
              <c:showPercent val="1"/>
            </c:dLbl>
            <c:dLbl>
              <c:idx val="2"/>
              <c:layout>
                <c:manualLayout>
                  <c:x val="-7.9648512685914261E-2"/>
                  <c:y val="-2.4533391659376156E-2"/>
                </c:manualLayout>
              </c:layout>
              <c:showPercent val="1"/>
            </c:dLbl>
            <c:txPr>
              <a:bodyPr/>
              <a:lstStyle/>
              <a:p>
                <a:pPr>
                  <a:defRPr sz="1800">
                    <a:latin typeface="Times New Roman" pitchFamily="18" charset="0"/>
                    <a:cs typeface="Times New Roman" pitchFamily="18" charset="0"/>
                  </a:defRPr>
                </a:pPr>
                <a:endParaRPr lang="ru-RU"/>
              </a:p>
            </c:txPr>
            <c:showPercent val="1"/>
            <c:showLeaderLines val="1"/>
          </c:dLbls>
          <c:cat>
            <c:strRef>
              <c:f>Лист1!$A$333:$A$335</c:f>
              <c:strCache>
                <c:ptCount val="3"/>
                <c:pt idx="0">
                  <c:v>Selbst</c:v>
                </c:pt>
                <c:pt idx="1">
                  <c:v>Freunde</c:v>
                </c:pt>
                <c:pt idx="2">
                  <c:v>Alle</c:v>
                </c:pt>
              </c:strCache>
            </c:strRef>
          </c:cat>
          <c:val>
            <c:numRef>
              <c:f>Лист1!$B$333:$B$335</c:f>
              <c:numCache>
                <c:formatCode>General</c:formatCode>
                <c:ptCount val="3"/>
                <c:pt idx="0">
                  <c:v>7</c:v>
                </c:pt>
                <c:pt idx="1">
                  <c:v>2</c:v>
                </c:pt>
                <c:pt idx="2">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de-DE" sz="1800" b="0" i="0" u="none" strike="noStrike" baseline="0">
                <a:solidFill>
                  <a:srgbClr val="FF0000"/>
                </a:solidFill>
              </a:rPr>
              <a:t>Was könnte ihrer Meinung nach das Lesen versetzen?</a:t>
            </a:r>
            <a:r>
              <a:rPr lang="de-DE" sz="1800" b="1" i="0" u="none" strike="noStrike" baseline="0">
                <a:solidFill>
                  <a:srgbClr val="FF0000"/>
                </a:solidFill>
              </a:rPr>
              <a:t> </a:t>
            </a:r>
            <a:endParaRPr lang="ru-RU">
              <a:solidFill>
                <a:srgbClr val="FF0000"/>
              </a:solidFill>
            </a:endParaRPr>
          </a:p>
        </c:rich>
      </c:tx>
      <c:layout/>
    </c:title>
    <c:view3D>
      <c:rotX val="30"/>
      <c:perspective val="30"/>
    </c:view3D>
    <c:plotArea>
      <c:layout/>
      <c:pie3DChart>
        <c:varyColors val="1"/>
        <c:ser>
          <c:idx val="0"/>
          <c:order val="0"/>
          <c:explosion val="25"/>
          <c:dLbls>
            <c:dLbl>
              <c:idx val="0"/>
              <c:layout>
                <c:manualLayout>
                  <c:x val="2.0840332458442908E-2"/>
                  <c:y val="-8.7692111402740983E-2"/>
                </c:manualLayout>
              </c:layout>
              <c:showPercent val="1"/>
            </c:dLbl>
            <c:dLbl>
              <c:idx val="1"/>
              <c:layout>
                <c:manualLayout>
                  <c:x val="0.23182458442694664"/>
                  <c:y val="-4.8952318460192455E-2"/>
                </c:manualLayout>
              </c:layout>
              <c:showPercent val="1"/>
            </c:dLbl>
            <c:dLbl>
              <c:idx val="2"/>
              <c:layout>
                <c:manualLayout>
                  <c:x val="-1.6233595800524941E-3"/>
                  <c:y val="-0.21137467191601017"/>
                </c:manualLayout>
              </c:layout>
              <c:showPercent val="1"/>
            </c:dLbl>
            <c:dLbl>
              <c:idx val="3"/>
              <c:layout>
                <c:manualLayout>
                  <c:x val="-7.2830271216098742E-3"/>
                  <c:y val="-2.6695100612423851E-2"/>
                </c:manualLayout>
              </c:layout>
              <c:showPercent val="1"/>
            </c:dLbl>
            <c:txPr>
              <a:bodyPr/>
              <a:lstStyle/>
              <a:p>
                <a:pPr>
                  <a:defRPr sz="1800">
                    <a:latin typeface="Times New Roman" pitchFamily="18" charset="0"/>
                    <a:cs typeface="Times New Roman" pitchFamily="18" charset="0"/>
                  </a:defRPr>
                </a:pPr>
                <a:endParaRPr lang="ru-RU"/>
              </a:p>
            </c:txPr>
            <c:showPercent val="1"/>
            <c:showLeaderLines val="1"/>
          </c:dLbls>
          <c:cat>
            <c:strRef>
              <c:f>Лист1!$A$362:$A$365</c:f>
              <c:strCache>
                <c:ptCount val="4"/>
                <c:pt idx="0">
                  <c:v>Internet</c:v>
                </c:pt>
                <c:pt idx="1">
                  <c:v>CD</c:v>
                </c:pt>
                <c:pt idx="2">
                  <c:v>Fernsehen</c:v>
                </c:pt>
                <c:pt idx="3">
                  <c:v>Rundfunk</c:v>
                </c:pt>
              </c:strCache>
            </c:strRef>
          </c:cat>
          <c:val>
            <c:numRef>
              <c:f>Лист1!$B$362:$B$365</c:f>
              <c:numCache>
                <c:formatCode>General</c:formatCode>
                <c:ptCount val="4"/>
                <c:pt idx="0">
                  <c:v>3</c:v>
                </c:pt>
                <c:pt idx="1">
                  <c:v>2</c:v>
                </c:pt>
                <c:pt idx="2">
                  <c:v>2</c:v>
                </c:pt>
                <c:pt idx="3">
                  <c:v>1</c:v>
                </c:pt>
              </c:numCache>
            </c:numRef>
          </c:val>
        </c:ser>
        <c:dLbls>
          <c:showPercent val="1"/>
        </c:dLbls>
      </c:pie3DChart>
    </c:plotArea>
    <c:legend>
      <c:legendPos val="r"/>
      <c:layout/>
      <c:txPr>
        <a:bodyPr/>
        <a:lstStyle/>
        <a:p>
          <a:pPr>
            <a:defRPr sz="1800">
              <a:latin typeface="Times New Roman" pitchFamily="18" charset="0"/>
              <a:cs typeface="Times New Roman" pitchFamily="18" charset="0"/>
            </a:defRPr>
          </a:pPr>
          <a:endParaRPr lang="ru-RU"/>
        </a:p>
      </c:txPr>
    </c:legend>
    <c:plotVisOnly val="1"/>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Прямоугольник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Скругленный прямоугольник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Скругленный прямоугольник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Прямоугольник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Прямоугольник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Прямоугольник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Прямоугольник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17" name="Дата 27"/>
          <p:cNvSpPr>
            <a:spLocks noGrp="1"/>
          </p:cNvSpPr>
          <p:nvPr>
            <p:ph type="dt" sz="half" idx="10"/>
          </p:nvPr>
        </p:nvSpPr>
        <p:spPr>
          <a:xfrm>
            <a:off x="6705600" y="4206875"/>
            <a:ext cx="960438" cy="457200"/>
          </a:xfrm>
        </p:spPr>
        <p:txBody>
          <a:bodyPr/>
          <a:lstStyle>
            <a:lvl1pPr>
              <a:defRPr/>
            </a:lvl1pPr>
          </a:lstStyle>
          <a:p>
            <a:pPr>
              <a:defRPr/>
            </a:pPr>
            <a:fld id="{C1F74EF7-6364-4AAD-8984-F4910D6E7780}" type="datetimeFigureOut">
              <a:rPr lang="ru-RU"/>
              <a:pPr>
                <a:defRPr/>
              </a:pPr>
              <a:t>05.01.2015</a:t>
            </a:fld>
            <a:endParaRPr lang="ru-RU"/>
          </a:p>
        </p:txBody>
      </p:sp>
      <p:sp>
        <p:nvSpPr>
          <p:cNvPr id="18" name="Нижний колонтитул 16"/>
          <p:cNvSpPr>
            <a:spLocks noGrp="1"/>
          </p:cNvSpPr>
          <p:nvPr>
            <p:ph type="ftr" sz="quarter" idx="11"/>
          </p:nvPr>
        </p:nvSpPr>
        <p:spPr>
          <a:xfrm>
            <a:off x="5410200" y="4205288"/>
            <a:ext cx="1295400" cy="457200"/>
          </a:xfrm>
        </p:spPr>
        <p:txBody>
          <a:bodyPr/>
          <a:lstStyle>
            <a:lvl1pPr>
              <a:defRPr/>
            </a:lvl1pPr>
          </a:lstStyle>
          <a:p>
            <a:pPr>
              <a:defRPr/>
            </a:pPr>
            <a:endParaRPr lang="ru-RU"/>
          </a:p>
        </p:txBody>
      </p:sp>
      <p:sp>
        <p:nvSpPr>
          <p:cNvPr id="19" name="Номер слайда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8639A19-4BEA-412A-8246-DCE6857759A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3B38817E-A514-4087-B0E7-BBD5E51AF35F}" type="datetimeFigureOut">
              <a:rPr lang="ru-RU"/>
              <a:pPr>
                <a:defRPr/>
              </a:pPr>
              <a:t>05.01.2015</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D9A56B53-6A81-447F-953B-D33E7B7210C5}"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76BAFAB0-7623-4080-8045-1DF1BD43E32E}" type="datetimeFigureOut">
              <a:rPr lang="ru-RU"/>
              <a:pPr>
                <a:defRPr/>
              </a:pPr>
              <a:t>05.01.2015</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EB13227E-13E9-41C9-8207-A67E7BED80C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B165FF2F-985C-4975-8431-26CD304B2DD1}" type="datetimeFigureOut">
              <a:rPr lang="ru-RU"/>
              <a:pPr>
                <a:defRPr/>
              </a:pPr>
              <a:t>05.01.2015</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A8FE54F4-E2A8-4B86-BCD8-B2B391CFCCB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8CA9F93D-119A-4E31-A8C8-21ED023219A8}" type="datetimeFigureOut">
              <a:rPr lang="ru-RU"/>
              <a:pPr>
                <a:defRPr/>
              </a:pPr>
              <a:t>05.01.2015</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B04710F7-ABB2-41DA-B54C-99DF02C6549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D3A8ECF2-6E22-47C3-A5E1-0AE092D36825}" type="datetimeFigureOut">
              <a:rPr lang="ru-RU"/>
              <a:pPr>
                <a:defRPr/>
              </a:pPr>
              <a:t>05.01.2015</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C86EBFBA-4672-4A2C-9754-13DAB1B7E8D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lstStyle>
            <a:lvl1pPr>
              <a:defRPr sz="4000" b="0" i="0" cap="none" baseline="0"/>
            </a:lvl1pPr>
          </a:lstStyle>
          <a:p>
            <a:r>
              <a:rPr lang="ru-RU" smtClean="0"/>
              <a:t>Образец заголовка</a:t>
            </a:r>
            <a:endParaRPr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5"/>
          <p:cNvSpPr>
            <a:spLocks noGrp="1"/>
          </p:cNvSpPr>
          <p:nvPr>
            <p:ph type="dt" sz="half" idx="10"/>
          </p:nvPr>
        </p:nvSpPr>
        <p:spPr/>
        <p:txBody>
          <a:bodyPr rtlCol="0"/>
          <a:lstStyle>
            <a:lvl1pPr>
              <a:defRPr/>
            </a:lvl1pPr>
          </a:lstStyle>
          <a:p>
            <a:pPr>
              <a:defRPr/>
            </a:pPr>
            <a:fld id="{09C6E79F-5ABA-4E9D-9DBD-A2E30241FEFE}" type="datetimeFigureOut">
              <a:rPr lang="ru-RU"/>
              <a:pPr>
                <a:defRPr/>
              </a:pPr>
              <a:t>05.01.2015</a:t>
            </a:fld>
            <a:endParaRPr lang="ru-RU"/>
          </a:p>
        </p:txBody>
      </p:sp>
      <p:sp>
        <p:nvSpPr>
          <p:cNvPr id="8" name="Номер слайда 26"/>
          <p:cNvSpPr>
            <a:spLocks noGrp="1"/>
          </p:cNvSpPr>
          <p:nvPr>
            <p:ph type="sldNum" sz="quarter" idx="11"/>
          </p:nvPr>
        </p:nvSpPr>
        <p:spPr/>
        <p:txBody>
          <a:bodyPr rtlCol="0"/>
          <a:lstStyle>
            <a:lvl1pPr>
              <a:defRPr/>
            </a:lvl1pPr>
          </a:lstStyle>
          <a:p>
            <a:pPr>
              <a:defRPr/>
            </a:pPr>
            <a:fld id="{50EDCC53-DF6C-4F13-AFEE-96BBD81D5D17}" type="slidenum">
              <a:rPr lang="ru-RU"/>
              <a:pPr>
                <a:defRPr/>
              </a:pPr>
              <a:t>‹#›</a:t>
            </a:fld>
            <a:endParaRPr lang="ru-RU"/>
          </a:p>
        </p:txBody>
      </p:sp>
      <p:sp>
        <p:nvSpPr>
          <p:cNvPr id="9" name="Нижний колонтитул 27"/>
          <p:cNvSpPr>
            <a:spLocks noGrp="1"/>
          </p:cNvSpPr>
          <p:nvPr>
            <p:ph type="ftr" sz="quarter" idx="12"/>
          </p:nvPr>
        </p:nvSpPr>
        <p:spPr/>
        <p:txBody>
          <a:bodyPr rtlCol="0"/>
          <a:lstStyle>
            <a:lvl1pPr>
              <a:defRPr/>
            </a:lvl1pPr>
          </a:lstStyle>
          <a:p>
            <a:pPr>
              <a:defRPr/>
            </a:pP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lstStyle>
            <a:lvl1pPr>
              <a:defRPr sz="4000">
                <a:solidFill>
                  <a:schemeClr val="tx2"/>
                </a:solidFill>
              </a:defRPr>
            </a:lvl1pPr>
          </a:lstStyle>
          <a:p>
            <a:r>
              <a:rPr lang="ru-RU" smtClean="0"/>
              <a:t>Образец заголовка</a:t>
            </a:r>
            <a:endParaRPr lang="en-US"/>
          </a:p>
        </p:txBody>
      </p:sp>
      <p:sp>
        <p:nvSpPr>
          <p:cNvPr id="3" name="Дата 2"/>
          <p:cNvSpPr>
            <a:spLocks noGrp="1"/>
          </p:cNvSpPr>
          <p:nvPr>
            <p:ph type="dt" sz="half" idx="10"/>
          </p:nvPr>
        </p:nvSpPr>
        <p:spPr>
          <a:xfrm>
            <a:off x="6583363" y="612775"/>
            <a:ext cx="957262" cy="457200"/>
          </a:xfrm>
        </p:spPr>
        <p:txBody>
          <a:bodyPr/>
          <a:lstStyle>
            <a:lvl1pPr>
              <a:defRPr/>
            </a:lvl1pPr>
          </a:lstStyle>
          <a:p>
            <a:pPr>
              <a:defRPr/>
            </a:pPr>
            <a:fld id="{D49787B1-5833-4CB6-840B-C6971A9F5379}" type="datetimeFigureOut">
              <a:rPr lang="ru-RU"/>
              <a:pPr>
                <a:defRPr/>
              </a:pPr>
              <a:t>05.01.2015</a:t>
            </a:fld>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45660CA7-DCFF-4D2B-87C5-92974426B293}"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E1AE42FA-D3DC-4C7F-A614-4FAD9D244A5A}" type="datetimeFigureOut">
              <a:rPr lang="ru-RU"/>
              <a:pPr>
                <a:defRPr/>
              </a:pPr>
              <a:t>05.01.2015</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22"/>
          <p:cNvSpPr>
            <a:spLocks noGrp="1"/>
          </p:cNvSpPr>
          <p:nvPr>
            <p:ph type="sldNum" sz="quarter" idx="12"/>
          </p:nvPr>
        </p:nvSpPr>
        <p:spPr/>
        <p:txBody>
          <a:bodyPr/>
          <a:lstStyle>
            <a:lvl1pPr>
              <a:defRPr/>
            </a:lvl1pPr>
          </a:lstStyle>
          <a:p>
            <a:pPr>
              <a:defRPr/>
            </a:pPr>
            <a:fld id="{3895F841-3517-4EFD-900F-5E8728AA04D4}"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lang="ru-RU" smtClean="0"/>
              <a:t>Образец заголовка</a:t>
            </a:r>
            <a:endParaRPr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DAF6466B-14D7-4FF0-A64F-A76D436713D7}" type="datetimeFigureOut">
              <a:rPr lang="ru-RU"/>
              <a:pPr>
                <a:defRPr/>
              </a:pPr>
              <a:t>05.01.2015</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AC76CCAF-9A3F-4797-8F98-1F6B3CB42C3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158460D5-E4B8-4FEB-9B04-89A0EB759CF6}" type="datetimeFigureOut">
              <a:rPr lang="ru-RU"/>
              <a:pPr>
                <a:defRPr/>
              </a:pPr>
              <a:t>05.01.2015</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117CB419-100F-4160-8D67-9155E5E34D18}"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Прямоугольник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Прямоугольник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Прямоугольник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Прямоугольник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Скругленный прямоугольник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Скругленный прямоугольник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Прямоугольник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Прямоугольник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Прямоугольник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Прямоугольник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Прямоугольник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Прямоугольник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Заголовок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40" name="Текст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60B3F645-FAB6-4200-9D2F-BA842DFBFD22}" type="datetimeFigureOut">
              <a:rPr lang="ru-RU"/>
              <a:pPr>
                <a:defRPr/>
              </a:pPr>
              <a:t>05.01.2015</a:t>
            </a:fld>
            <a:endParaRPr lang="ru-RU"/>
          </a:p>
        </p:txBody>
      </p:sp>
      <p:sp>
        <p:nvSpPr>
          <p:cNvPr id="3" name="Нижний колонтитул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ru-RU"/>
          </a:p>
        </p:txBody>
      </p:sp>
      <p:sp>
        <p:nvSpPr>
          <p:cNvPr id="23" name="Номер слайда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F353244D-5A70-4215-AF2F-350B24736EE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45" r:id="rId1"/>
    <p:sldLayoutId id="2147483737" r:id="rId2"/>
    <p:sldLayoutId id="2147483738" r:id="rId3"/>
    <p:sldLayoutId id="2147483739" r:id="rId4"/>
    <p:sldLayoutId id="2147483746" r:id="rId5"/>
    <p:sldLayoutId id="2147483747" r:id="rId6"/>
    <p:sldLayoutId id="2147483740" r:id="rId7"/>
    <p:sldLayoutId id="2147483741" r:id="rId8"/>
    <p:sldLayoutId id="2147483742" r:id="rId9"/>
    <p:sldLayoutId id="2147483743" r:id="rId10"/>
    <p:sldLayoutId id="2147483744"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7200" y="2401888"/>
            <a:ext cx="8458200" cy="1470025"/>
          </a:xfrm>
        </p:spPr>
        <p:txBody>
          <a:bodyPr/>
          <a:lstStyle/>
          <a:p>
            <a:pPr algn="ctr" eaLnBrk="1" hangingPunct="1"/>
            <a:r>
              <a:rPr lang="de-DE" smtClean="0"/>
              <a:t>„Bücher, Bücher, Bücher“</a:t>
            </a:r>
            <a:endParaRPr lang="ru-RU" smtClean="0"/>
          </a:p>
        </p:txBody>
      </p:sp>
      <p:sp>
        <p:nvSpPr>
          <p:cNvPr id="3" name="Подзаголовок 2"/>
          <p:cNvSpPr>
            <a:spLocks noGrp="1"/>
          </p:cNvSpPr>
          <p:nvPr>
            <p:ph type="subTitle" idx="1"/>
          </p:nvPr>
        </p:nvSpPr>
        <p:spPr>
          <a:xfrm>
            <a:off x="0" y="3857628"/>
            <a:ext cx="4953000" cy="2600325"/>
          </a:xfrm>
        </p:spPr>
        <p:txBody>
          <a:bodyPr/>
          <a:lstStyle/>
          <a:p>
            <a:pPr marL="63500" algn="ctr" eaLnBrk="1" hangingPunct="1">
              <a:lnSpc>
                <a:spcPct val="120000"/>
              </a:lnSpc>
            </a:pPr>
            <a:r>
              <a:rPr lang="de-DE" dirty="0" smtClean="0"/>
              <a:t>individueller, </a:t>
            </a:r>
          </a:p>
          <a:p>
            <a:pPr marL="63500" algn="ctr" eaLnBrk="1" hangingPunct="1">
              <a:lnSpc>
                <a:spcPct val="120000"/>
              </a:lnSpc>
            </a:pPr>
            <a:r>
              <a:rPr lang="de-DE" dirty="0" smtClean="0"/>
              <a:t>schöpferischer</a:t>
            </a:r>
          </a:p>
          <a:p>
            <a:pPr marL="63500" algn="ctr" eaLnBrk="1" hangingPunct="1">
              <a:lnSpc>
                <a:spcPct val="120000"/>
              </a:lnSpc>
            </a:pPr>
            <a:r>
              <a:rPr lang="de-DE" dirty="0" smtClean="0"/>
              <a:t> Forschungsentwurf </a:t>
            </a:r>
          </a:p>
          <a:p>
            <a:pPr marL="63500" algn="ctr" eaLnBrk="1" hangingPunct="1">
              <a:lnSpc>
                <a:spcPct val="120000"/>
              </a:lnSpc>
            </a:pPr>
            <a:r>
              <a:rPr lang="de-DE" dirty="0" smtClean="0"/>
              <a:t> der Schülerin der 9 Klasse </a:t>
            </a:r>
          </a:p>
          <a:p>
            <a:pPr marL="63500" algn="ctr" eaLnBrk="1" hangingPunct="1">
              <a:lnSpc>
                <a:spcPct val="120000"/>
              </a:lnSpc>
            </a:pPr>
            <a:r>
              <a:rPr lang="de-DE" dirty="0" err="1" smtClean="0"/>
              <a:t>Artüchowa</a:t>
            </a:r>
            <a:r>
              <a:rPr lang="de-DE" dirty="0" smtClean="0"/>
              <a:t> Alexandra </a:t>
            </a:r>
            <a:endParaRPr lang="ru-RU" dirty="0" smtClean="0"/>
          </a:p>
        </p:txBody>
      </p:sp>
      <p:pic>
        <p:nvPicPr>
          <p:cNvPr id="1026" name="Picture 2" descr="C:\Users\Татьяна\Desktop\Творческие проекты\Bücher\Bilder(38)\Bücher (2).bmp"/>
          <p:cNvPicPr>
            <a:picLocks noChangeAspect="1" noChangeArrowheads="1"/>
          </p:cNvPicPr>
          <p:nvPr/>
        </p:nvPicPr>
        <p:blipFill>
          <a:blip r:embed="rId2"/>
          <a:srcRect/>
          <a:stretch>
            <a:fillRect/>
          </a:stretch>
        </p:blipFill>
        <p:spPr bwMode="auto">
          <a:xfrm>
            <a:off x="2714625" y="214313"/>
            <a:ext cx="3571875" cy="2786062"/>
          </a:xfrm>
          <a:prstGeom prst="rect">
            <a:avLst/>
          </a:prstGeom>
          <a:noFill/>
          <a:ln w="9525">
            <a:noFill/>
            <a:miter lim="800000"/>
            <a:headEnd/>
            <a:tailEnd/>
          </a:ln>
        </p:spPr>
      </p:pic>
      <p:sp>
        <p:nvSpPr>
          <p:cNvPr id="5" name="Заголовок 1"/>
          <p:cNvSpPr txBox="1">
            <a:spLocks/>
          </p:cNvSpPr>
          <p:nvPr/>
        </p:nvSpPr>
        <p:spPr bwMode="auto">
          <a:xfrm>
            <a:off x="1371600" y="4643446"/>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150" normalizeH="0" baseline="0" noProof="0" dirty="0" smtClean="0">
                <a:ln w="11430"/>
                <a:solidFill>
                  <a:srgbClr val="002060"/>
                </a:solidFill>
                <a:effectLst>
                  <a:outerShdw blurRad="25400" algn="tl" rotWithShape="0">
                    <a:srgbClr val="000000">
                      <a:alpha val="43000"/>
                    </a:srgbClr>
                  </a:outerShdw>
                </a:effectLst>
                <a:uLnTx/>
                <a:uFillTx/>
                <a:latin typeface="Times New Roman" pitchFamily="18" charset="0"/>
                <a:ea typeface="+mj-ea"/>
                <a:cs typeface="Times New Roman" pitchFamily="18" charset="0"/>
              </a:rPr>
              <a:t>Автор:</a:t>
            </a:r>
            <a:r>
              <a:rPr kumimoji="0" lang="ru-RU" sz="1600" b="1" i="0" u="none" strike="noStrike" kern="1200" cap="none" spc="150" normalizeH="0" noProof="0" dirty="0" smtClean="0">
                <a:ln w="11430"/>
                <a:solidFill>
                  <a:srgbClr val="002060"/>
                </a:solidFill>
                <a:effectLst>
                  <a:outerShdw blurRad="25400" algn="tl" rotWithShape="0">
                    <a:srgbClr val="000000">
                      <a:alpha val="43000"/>
                    </a:srgbClr>
                  </a:outerShdw>
                </a:effectLst>
                <a:uLnTx/>
                <a:uFillTx/>
                <a:latin typeface="Times New Roman" pitchFamily="18" charset="0"/>
                <a:ea typeface="+mj-ea"/>
                <a:cs typeface="Times New Roman" pitchFamily="18" charset="0"/>
              </a:rPr>
              <a:t> Артюхова Александра,</a:t>
            </a:r>
          </a:p>
          <a:p>
            <a:pPr marL="0" marR="0" lvl="0" indent="0" algn="r" defTabSz="914400" rtl="0" eaLnBrk="1" fontAlgn="base" latinLnBrk="0" hangingPunct="1">
              <a:lnSpc>
                <a:spcPct val="100000"/>
              </a:lnSpc>
              <a:spcBef>
                <a:spcPct val="0"/>
              </a:spcBef>
              <a:spcAft>
                <a:spcPct val="0"/>
              </a:spcAft>
              <a:buClrTx/>
              <a:buSzTx/>
              <a:buFontTx/>
              <a:buNone/>
              <a:tabLst/>
              <a:defRPr/>
            </a:pPr>
            <a:r>
              <a:rPr lang="ru-RU" sz="1600" b="1" spc="150" baseline="0" dirty="0" smtClean="0">
                <a:ln w="11430"/>
                <a:solidFill>
                  <a:srgbClr val="002060"/>
                </a:solidFill>
                <a:effectLst>
                  <a:outerShdw blurRad="25400" algn="tl" rotWithShape="0">
                    <a:srgbClr val="000000">
                      <a:alpha val="43000"/>
                    </a:srgbClr>
                  </a:outerShdw>
                </a:effectLst>
                <a:latin typeface="Times New Roman" pitchFamily="18" charset="0"/>
                <a:ea typeface="+mj-ea"/>
                <a:cs typeface="Times New Roman" pitchFamily="18" charset="0"/>
              </a:rPr>
              <a:t>Учащаяся</a:t>
            </a:r>
            <a:r>
              <a:rPr lang="ru-RU" sz="1600" b="1" spc="150" dirty="0" smtClean="0">
                <a:ln w="11430"/>
                <a:solidFill>
                  <a:srgbClr val="002060"/>
                </a:solidFill>
                <a:effectLst>
                  <a:outerShdw blurRad="25400" algn="tl" rotWithShape="0">
                    <a:srgbClr val="000000">
                      <a:alpha val="43000"/>
                    </a:srgbClr>
                  </a:outerShdw>
                </a:effectLst>
                <a:latin typeface="Times New Roman" pitchFamily="18" charset="0"/>
                <a:ea typeface="+mj-ea"/>
                <a:cs typeface="Times New Roman" pitchFamily="18" charset="0"/>
              </a:rPr>
              <a:t> 9 класса МБОУ «СОШ №6» </a:t>
            </a:r>
          </a:p>
          <a:p>
            <a:pPr marL="0" marR="0" lvl="0" indent="0" algn="r" defTabSz="914400" rtl="0" eaLnBrk="1" fontAlgn="base" latinLnBrk="0" hangingPunct="1">
              <a:lnSpc>
                <a:spcPct val="100000"/>
              </a:lnSpc>
              <a:spcBef>
                <a:spcPct val="0"/>
              </a:spcBef>
              <a:spcAft>
                <a:spcPct val="0"/>
              </a:spcAft>
              <a:buClrTx/>
              <a:buSzTx/>
              <a:buFontTx/>
              <a:buNone/>
              <a:tabLst/>
              <a:defRPr/>
            </a:pPr>
            <a:r>
              <a:rPr lang="ru-RU" sz="1600" b="1" spc="150" dirty="0" smtClean="0">
                <a:ln w="11430"/>
                <a:solidFill>
                  <a:srgbClr val="002060"/>
                </a:solidFill>
                <a:effectLst>
                  <a:outerShdw blurRad="25400" algn="tl" rotWithShape="0">
                    <a:srgbClr val="000000">
                      <a:alpha val="43000"/>
                    </a:srgbClr>
                  </a:outerShdw>
                </a:effectLst>
                <a:latin typeface="Times New Roman" pitchFamily="18" charset="0"/>
                <a:ea typeface="+mj-ea"/>
                <a:cs typeface="Times New Roman" pitchFamily="18" charset="0"/>
              </a:rPr>
              <a:t>г. Новомосковск, Тульская область</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sz="1600" b="1" i="0" u="none" strike="noStrike" kern="1200" cap="none" spc="150" normalizeH="0" baseline="0" noProof="0" dirty="0" smtClean="0">
                <a:ln w="11430"/>
                <a:solidFill>
                  <a:srgbClr val="002060"/>
                </a:solidFill>
                <a:effectLst>
                  <a:outerShdw blurRad="25400" algn="tl" rotWithShape="0">
                    <a:srgbClr val="000000">
                      <a:alpha val="43000"/>
                    </a:srgbClr>
                  </a:outerShdw>
                </a:effectLst>
                <a:uLnTx/>
                <a:uFillTx/>
                <a:latin typeface="Times New Roman" pitchFamily="18" charset="0"/>
                <a:ea typeface="+mj-ea"/>
                <a:cs typeface="Times New Roman" pitchFamily="18" charset="0"/>
              </a:rPr>
              <a:t>Педагог:</a:t>
            </a:r>
            <a:r>
              <a:rPr kumimoji="0" lang="ru-RU" sz="1600" b="1" i="0" u="none" strike="noStrike" kern="1200" cap="none" spc="150" normalizeH="0" noProof="0" dirty="0" smtClean="0">
                <a:ln w="11430"/>
                <a:solidFill>
                  <a:srgbClr val="002060"/>
                </a:solidFill>
                <a:effectLst>
                  <a:outerShdw blurRad="25400" algn="tl" rotWithShape="0">
                    <a:srgbClr val="000000">
                      <a:alpha val="43000"/>
                    </a:srgbClr>
                  </a:outerShdw>
                </a:effectLst>
                <a:uLnTx/>
                <a:uFillTx/>
                <a:latin typeface="Times New Roman" pitchFamily="18" charset="0"/>
                <a:ea typeface="+mj-ea"/>
                <a:cs typeface="Times New Roman" pitchFamily="18" charset="0"/>
              </a:rPr>
              <a:t> </a:t>
            </a:r>
            <a:r>
              <a:rPr kumimoji="0" lang="ru-RU" sz="1600" b="1" i="0" u="none" strike="noStrike" kern="1200" cap="none" spc="150" normalizeH="0" noProof="0" dirty="0" err="1" smtClean="0">
                <a:ln w="11430"/>
                <a:solidFill>
                  <a:srgbClr val="002060"/>
                </a:solidFill>
                <a:effectLst>
                  <a:outerShdw blurRad="25400" algn="tl" rotWithShape="0">
                    <a:srgbClr val="000000">
                      <a:alpha val="43000"/>
                    </a:srgbClr>
                  </a:outerShdw>
                </a:effectLst>
                <a:uLnTx/>
                <a:uFillTx/>
                <a:latin typeface="Times New Roman" pitchFamily="18" charset="0"/>
                <a:ea typeface="+mj-ea"/>
                <a:cs typeface="Times New Roman" pitchFamily="18" charset="0"/>
              </a:rPr>
              <a:t>Соловьянова</a:t>
            </a:r>
            <a:r>
              <a:rPr kumimoji="0" lang="ru-RU" sz="1600" b="1" i="0" u="none" strike="noStrike" kern="1200" cap="none" spc="150" normalizeH="0" noProof="0" dirty="0" smtClean="0">
                <a:ln w="11430"/>
                <a:solidFill>
                  <a:srgbClr val="002060"/>
                </a:solidFill>
                <a:effectLst>
                  <a:outerShdw blurRad="25400" algn="tl" rotWithShape="0">
                    <a:srgbClr val="000000">
                      <a:alpha val="43000"/>
                    </a:srgbClr>
                  </a:outerShdw>
                </a:effectLst>
                <a:uLnTx/>
                <a:uFillTx/>
                <a:latin typeface="Times New Roman" pitchFamily="18" charset="0"/>
                <a:ea typeface="+mj-ea"/>
                <a:cs typeface="Times New Roman" pitchFamily="18" charset="0"/>
              </a:rPr>
              <a:t> Т. А</a:t>
            </a:r>
            <a:r>
              <a:rPr kumimoji="0" lang="ru-RU" sz="1600" b="1" i="0" u="none" strike="noStrike" kern="1200" cap="none" spc="150" normalizeH="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rPr>
              <a:t>.</a:t>
            </a:r>
            <a:endParaRPr kumimoji="0" lang="ru-RU" sz="1600" b="1" i="0" u="none" strike="noStrike" kern="1200" cap="none" spc="150" normalizeH="0" baseline="0" noProof="0" dirty="0" smtClean="0">
              <a:ln w="11430"/>
              <a:solidFill>
                <a:srgbClr val="F8F8F8"/>
              </a:solidFill>
              <a:effectLst>
                <a:outerShdw blurRad="25400" algn="tl" rotWithShape="0">
                  <a:srgbClr val="000000">
                    <a:alpha val="43000"/>
                  </a:srgbClr>
                </a:outerShdw>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2000" fill="hold"/>
                                        <p:tgtEl>
                                          <p:spTgt spid="1026"/>
                                        </p:tgtEl>
                                        <p:attrNameLst>
                                          <p:attrName>ppt_w</p:attrName>
                                        </p:attrNameLst>
                                      </p:cBhvr>
                                      <p:tavLst>
                                        <p:tav tm="0">
                                          <p:val>
                                            <p:strVal val="#ppt_w*0.70"/>
                                          </p:val>
                                        </p:tav>
                                        <p:tav tm="100000">
                                          <p:val>
                                            <p:strVal val="#ppt_w"/>
                                          </p:val>
                                        </p:tav>
                                      </p:tavLst>
                                    </p:anim>
                                    <p:anim calcmode="lin" valueType="num">
                                      <p:cBhvr>
                                        <p:cTn id="13" dur="2000" fill="hold"/>
                                        <p:tgtEl>
                                          <p:spTgt spid="1026"/>
                                        </p:tgtEl>
                                        <p:attrNameLst>
                                          <p:attrName>ppt_h</p:attrName>
                                        </p:attrNameLst>
                                      </p:cBhvr>
                                      <p:tavLst>
                                        <p:tav tm="0">
                                          <p:val>
                                            <p:strVal val="#ppt_h"/>
                                          </p:val>
                                        </p:tav>
                                        <p:tav tm="100000">
                                          <p:val>
                                            <p:strVal val="#ppt_h"/>
                                          </p:val>
                                        </p:tav>
                                      </p:tavLst>
                                    </p:anim>
                                    <p:animEffect transition="in" filter="fade">
                                      <p:cBhvr>
                                        <p:cTn id="14" dur="2000"/>
                                        <p:tgtEl>
                                          <p:spTgt spid="1026"/>
                                        </p:tgtEl>
                                      </p:cBhvr>
                                    </p:animEffect>
                                  </p:childTnLst>
                                </p:cTn>
                              </p:par>
                            </p:childTnLst>
                          </p:cTn>
                        </p:par>
                        <p:par>
                          <p:cTn id="15" fill="hold">
                            <p:stCondLst>
                              <p:cond delay="3000"/>
                            </p:stCondLst>
                            <p:childTnLst>
                              <p:par>
                                <p:cTn id="16" presetID="55"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0" dur="2000"/>
                                        <p:tgtEl>
                                          <p:spTgt spid="3">
                                            <p:txEl>
                                              <p:pRg st="0" end="0"/>
                                            </p:txEl>
                                          </p:spTgt>
                                        </p:tgtEl>
                                      </p:cBhvr>
                                    </p:animEffect>
                                  </p:childTnLst>
                                </p:cTn>
                              </p:par>
                            </p:childTnLst>
                          </p:cTn>
                        </p:par>
                        <p:par>
                          <p:cTn id="21" fill="hold">
                            <p:stCondLst>
                              <p:cond delay="5000"/>
                            </p:stCondLst>
                            <p:childTnLst>
                              <p:par>
                                <p:cTn id="22" presetID="55"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5"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6" dur="2000"/>
                                        <p:tgtEl>
                                          <p:spTgt spid="3">
                                            <p:txEl>
                                              <p:pRg st="1" end="1"/>
                                            </p:txEl>
                                          </p:spTgt>
                                        </p:tgtEl>
                                      </p:cBhvr>
                                    </p:animEffect>
                                  </p:childTnLst>
                                </p:cTn>
                              </p:par>
                            </p:childTnLst>
                          </p:cTn>
                        </p:par>
                        <p:par>
                          <p:cTn id="27" fill="hold">
                            <p:stCondLst>
                              <p:cond delay="7000"/>
                            </p:stCondLst>
                            <p:childTnLst>
                              <p:par>
                                <p:cTn id="28" presetID="55"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1"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2" dur="2000"/>
                                        <p:tgtEl>
                                          <p:spTgt spid="3">
                                            <p:txEl>
                                              <p:pRg st="2" end="2"/>
                                            </p:txEl>
                                          </p:spTgt>
                                        </p:tgtEl>
                                      </p:cBhvr>
                                    </p:animEffect>
                                  </p:childTnLst>
                                </p:cTn>
                              </p:par>
                            </p:childTnLst>
                          </p:cTn>
                        </p:par>
                        <p:par>
                          <p:cTn id="33" fill="hold">
                            <p:stCondLst>
                              <p:cond delay="9000"/>
                            </p:stCondLst>
                            <p:childTnLst>
                              <p:par>
                                <p:cTn id="34" presetID="55" presetClass="entr" presetSubtype="0"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7"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8" dur="2000"/>
                                        <p:tgtEl>
                                          <p:spTgt spid="3">
                                            <p:txEl>
                                              <p:pRg st="3" end="3"/>
                                            </p:txEl>
                                          </p:spTgt>
                                        </p:tgtEl>
                                      </p:cBhvr>
                                    </p:animEffect>
                                  </p:childTnLst>
                                </p:cTn>
                              </p:par>
                            </p:childTnLst>
                          </p:cTn>
                        </p:par>
                        <p:par>
                          <p:cTn id="39" fill="hold">
                            <p:stCondLst>
                              <p:cond delay="11000"/>
                            </p:stCondLst>
                            <p:childTnLst>
                              <p:par>
                                <p:cTn id="40" presetID="55" presetClass="entr" presetSubtype="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2000"/>
                                        <p:tgtEl>
                                          <p:spTgt spid="3">
                                            <p:txEl>
                                              <p:pRg st="4" end="4"/>
                                            </p:txEl>
                                          </p:spTgt>
                                        </p:tgtEl>
                                      </p:cBhvr>
                                    </p:animEffect>
                                  </p:childTnLst>
                                </p:cTn>
                              </p:par>
                            </p:childTnLst>
                          </p:cTn>
                        </p:par>
                        <p:par>
                          <p:cTn id="45" fill="hold">
                            <p:stCondLst>
                              <p:cond delay="13000"/>
                            </p:stCondLst>
                            <p:childTnLst>
                              <p:par>
                                <p:cTn id="46" presetID="58" presetClass="entr" presetSubtype="0" accel="10000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strVal val="#ppt_w*2.5"/>
                                          </p:val>
                                        </p:tav>
                                        <p:tav tm="100000">
                                          <p:val>
                                            <p:strVal val="#ppt_w"/>
                                          </p:val>
                                        </p:tav>
                                      </p:tavLst>
                                    </p:anim>
                                    <p:anim calcmode="lin" valueType="num">
                                      <p:cBhvr>
                                        <p:cTn id="49" dur="500" fill="hold"/>
                                        <p:tgtEl>
                                          <p:spTgt spid="5"/>
                                        </p:tgtEl>
                                        <p:attrNameLst>
                                          <p:attrName>ppt_h</p:attrName>
                                        </p:attrNameLst>
                                      </p:cBhvr>
                                      <p:tavLst>
                                        <p:tav tm="0">
                                          <p:val>
                                            <p:strVal val="#ppt_h*0.01"/>
                                          </p:val>
                                        </p:tav>
                                        <p:tav tm="100000">
                                          <p:val>
                                            <p:strVal val="#ppt_h"/>
                                          </p:val>
                                        </p:tav>
                                      </p:tavLst>
                                    </p:anim>
                                    <p:anim calcmode="lin" valueType="num">
                                      <p:cBhvr>
                                        <p:cTn id="50" dur="500" fill="hold"/>
                                        <p:tgtEl>
                                          <p:spTgt spid="5"/>
                                        </p:tgtEl>
                                        <p:attrNameLst>
                                          <p:attrName>ppt_x</p:attrName>
                                        </p:attrNameLst>
                                      </p:cBhvr>
                                      <p:tavLst>
                                        <p:tav tm="0">
                                          <p:val>
                                            <p:strVal val="#ppt_x"/>
                                          </p:val>
                                        </p:tav>
                                        <p:tav tm="100000">
                                          <p:val>
                                            <p:strVal val="#ppt_x"/>
                                          </p:val>
                                        </p:tav>
                                      </p:tavLst>
                                    </p:anim>
                                    <p:anim calcmode="lin" valueType="num">
                                      <p:cBhvr>
                                        <p:cTn id="51" dur="500" fill="hold"/>
                                        <p:tgtEl>
                                          <p:spTgt spid="5"/>
                                        </p:tgtEl>
                                        <p:attrNameLst>
                                          <p:attrName>ppt_y</p:attrName>
                                        </p:attrNameLst>
                                      </p:cBhvr>
                                      <p:tavLst>
                                        <p:tav tm="0">
                                          <p:val>
                                            <p:strVal val="#ppt_h+1"/>
                                          </p:val>
                                        </p:tav>
                                        <p:tav tm="100000">
                                          <p:val>
                                            <p:strVal val="#ppt_y"/>
                                          </p:val>
                                        </p:tav>
                                      </p:tavLst>
                                    </p:anim>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sz="900"/>
          </a:p>
          <a:p>
            <a:pPr algn="ctr" eaLnBrk="0" hangingPunct="0"/>
            <a:r>
              <a:rPr lang="de-DE" b="1">
                <a:latin typeface="Times New Roman" pitchFamily="18" charset="0"/>
                <a:cs typeface="Times New Roman" pitchFamily="18" charset="0"/>
              </a:rPr>
              <a:t>der Schüler der neunten Klasse </a:t>
            </a:r>
            <a:endParaRPr lang="ru-RU" sz="900"/>
          </a:p>
          <a:p>
            <a:pPr algn="ctr" eaLnBrk="0" hangingPunct="0"/>
            <a:r>
              <a:rPr lang="de-DE" b="1">
                <a:solidFill>
                  <a:srgbClr val="FF0000"/>
                </a:solidFill>
                <a:latin typeface="Times New Roman" pitchFamily="18" charset="0"/>
                <a:cs typeface="Times New Roman" pitchFamily="18" charset="0"/>
              </a:rPr>
              <a:t>„Wir und das Lesen“</a:t>
            </a:r>
          </a:p>
          <a:p>
            <a:pPr algn="ctr" eaLnBrk="0" hangingPunct="0"/>
            <a:r>
              <a:rPr lang="de-DE" b="1">
                <a:solidFill>
                  <a:srgbClr val="FF0000"/>
                </a:solidFill>
                <a:latin typeface="Times New Roman" pitchFamily="18" charset="0"/>
                <a:cs typeface="Times New Roman" pitchFamily="18" charset="0"/>
              </a:rPr>
              <a:t>2</a:t>
            </a:r>
            <a:r>
              <a:rPr lang="de-DE" sz="900"/>
              <a:t> </a:t>
            </a:r>
            <a:endParaRPr lang="de-DE"/>
          </a:p>
        </p:txBody>
      </p:sp>
      <p:graphicFrame>
        <p:nvGraphicFramePr>
          <p:cNvPr id="6" name="Диаграмма 5"/>
          <p:cNvGraphicFramePr/>
          <p:nvPr/>
        </p:nvGraphicFramePr>
        <p:xfrm>
          <a:off x="285720" y="1500174"/>
          <a:ext cx="8501122" cy="485778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a:latin typeface="Times New Roman" pitchFamily="18" charset="0"/>
              <a:cs typeface="Times New Roman" pitchFamily="18" charset="0"/>
            </a:endParaRPr>
          </a:p>
          <a:p>
            <a:pPr algn="ctr" eaLnBrk="0" hangingPunct="0"/>
            <a:r>
              <a:rPr lang="de-DE" b="1">
                <a:latin typeface="Times New Roman" pitchFamily="18" charset="0"/>
                <a:cs typeface="Times New Roman" pitchFamily="18" charset="0"/>
              </a:rPr>
              <a:t>der Schüler der neunten Klasse </a:t>
            </a:r>
            <a:endParaRPr lang="ru-RU">
              <a:latin typeface="Times New Roman" pitchFamily="18" charset="0"/>
              <a:cs typeface="Times New Roman" pitchFamily="18" charset="0"/>
            </a:endParaRPr>
          </a:p>
          <a:p>
            <a:pPr algn="ctr" eaLnBrk="0" hangingPunct="0"/>
            <a:r>
              <a:rPr lang="de-DE" b="1">
                <a:solidFill>
                  <a:srgbClr val="FF0000"/>
                </a:solidFill>
                <a:latin typeface="Times New Roman" pitchFamily="18" charset="0"/>
                <a:cs typeface="Times New Roman" pitchFamily="18" charset="0"/>
              </a:rPr>
              <a:t>„Wir und das Lesen“</a:t>
            </a:r>
            <a:r>
              <a:rPr lang="de-DE">
                <a:latin typeface="Times New Roman" pitchFamily="18" charset="0"/>
                <a:cs typeface="Times New Roman" pitchFamily="18" charset="0"/>
              </a:rPr>
              <a:t> </a:t>
            </a:r>
          </a:p>
          <a:p>
            <a:pPr algn="ctr" eaLnBrk="0" hangingPunct="0"/>
            <a:r>
              <a:rPr lang="de-DE">
                <a:solidFill>
                  <a:srgbClr val="FF0000"/>
                </a:solidFill>
                <a:latin typeface="Times New Roman" pitchFamily="18" charset="0"/>
                <a:cs typeface="Times New Roman" pitchFamily="18" charset="0"/>
              </a:rPr>
              <a:t>3</a:t>
            </a:r>
          </a:p>
        </p:txBody>
      </p:sp>
      <p:graphicFrame>
        <p:nvGraphicFramePr>
          <p:cNvPr id="6" name="Диаграмма 5"/>
          <p:cNvGraphicFramePr/>
          <p:nvPr/>
        </p:nvGraphicFramePr>
        <p:xfrm>
          <a:off x="285720" y="1500174"/>
          <a:ext cx="8643997" cy="500066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sz="900"/>
          </a:p>
          <a:p>
            <a:pPr algn="ctr" eaLnBrk="0" hangingPunct="0"/>
            <a:r>
              <a:rPr lang="de-DE" b="1">
                <a:latin typeface="Times New Roman" pitchFamily="18" charset="0"/>
                <a:cs typeface="Times New Roman" pitchFamily="18" charset="0"/>
              </a:rPr>
              <a:t>der Schüler der neunten Klasse </a:t>
            </a:r>
            <a:endParaRPr lang="ru-RU" sz="900"/>
          </a:p>
          <a:p>
            <a:pPr algn="ctr" eaLnBrk="0" hangingPunct="0"/>
            <a:r>
              <a:rPr lang="de-DE" b="1">
                <a:solidFill>
                  <a:srgbClr val="FF0000"/>
                </a:solidFill>
                <a:latin typeface="Times New Roman" pitchFamily="18" charset="0"/>
                <a:cs typeface="Times New Roman" pitchFamily="18" charset="0"/>
              </a:rPr>
              <a:t>„Wir und das Lesen“</a:t>
            </a:r>
          </a:p>
          <a:p>
            <a:pPr algn="ctr" eaLnBrk="0" hangingPunct="0"/>
            <a:r>
              <a:rPr lang="de-DE" b="1">
                <a:solidFill>
                  <a:srgbClr val="FF0000"/>
                </a:solidFill>
                <a:latin typeface="Times New Roman" pitchFamily="18" charset="0"/>
                <a:cs typeface="Times New Roman" pitchFamily="18" charset="0"/>
              </a:rPr>
              <a:t>4</a:t>
            </a:r>
            <a:r>
              <a:rPr lang="de-DE" sz="900"/>
              <a:t> </a:t>
            </a:r>
            <a:endParaRPr lang="de-DE"/>
          </a:p>
        </p:txBody>
      </p:sp>
      <p:graphicFrame>
        <p:nvGraphicFramePr>
          <p:cNvPr id="7" name="Диаграмма 6"/>
          <p:cNvGraphicFramePr/>
          <p:nvPr/>
        </p:nvGraphicFramePr>
        <p:xfrm>
          <a:off x="285720" y="1428736"/>
          <a:ext cx="8572560" cy="514353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sz="900"/>
          </a:p>
          <a:p>
            <a:pPr algn="ctr" eaLnBrk="0" hangingPunct="0"/>
            <a:r>
              <a:rPr lang="de-DE" b="1">
                <a:latin typeface="Times New Roman" pitchFamily="18" charset="0"/>
                <a:cs typeface="Times New Roman" pitchFamily="18" charset="0"/>
              </a:rPr>
              <a:t>der Schüler der neunten Klasse </a:t>
            </a:r>
            <a:endParaRPr lang="ru-RU" sz="900"/>
          </a:p>
          <a:p>
            <a:pPr algn="ctr" eaLnBrk="0" hangingPunct="0"/>
            <a:r>
              <a:rPr lang="de-DE" b="1">
                <a:solidFill>
                  <a:srgbClr val="FF0000"/>
                </a:solidFill>
                <a:latin typeface="Times New Roman" pitchFamily="18" charset="0"/>
                <a:cs typeface="Times New Roman" pitchFamily="18" charset="0"/>
              </a:rPr>
              <a:t>„Wir und das Lesen“</a:t>
            </a:r>
          </a:p>
          <a:p>
            <a:pPr algn="ctr" eaLnBrk="0" hangingPunct="0"/>
            <a:r>
              <a:rPr lang="de-DE" b="1">
                <a:solidFill>
                  <a:srgbClr val="FF0000"/>
                </a:solidFill>
                <a:latin typeface="Times New Roman" pitchFamily="18" charset="0"/>
                <a:cs typeface="Times New Roman" pitchFamily="18" charset="0"/>
              </a:rPr>
              <a:t>5</a:t>
            </a:r>
            <a:r>
              <a:rPr lang="de-DE" sz="900"/>
              <a:t> </a:t>
            </a:r>
            <a:endParaRPr lang="de-DE"/>
          </a:p>
        </p:txBody>
      </p:sp>
      <p:graphicFrame>
        <p:nvGraphicFramePr>
          <p:cNvPr id="7" name="Диаграмма 6"/>
          <p:cNvGraphicFramePr/>
          <p:nvPr/>
        </p:nvGraphicFramePr>
        <p:xfrm>
          <a:off x="0" y="1643050"/>
          <a:ext cx="9144000" cy="492922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000" fill="hold"/>
                                        <p:tgtEl>
                                          <p:spTgt spid="7"/>
                                        </p:tgtEl>
                                        <p:attrNameLst>
                                          <p:attrName>ppt_w</p:attrName>
                                        </p:attrNameLst>
                                      </p:cBhvr>
                                      <p:tavLst>
                                        <p:tav tm="0">
                                          <p:val>
                                            <p:strVal val="#ppt_w*0.70"/>
                                          </p:val>
                                        </p:tav>
                                        <p:tav tm="100000">
                                          <p:val>
                                            <p:strVal val="#ppt_w"/>
                                          </p:val>
                                        </p:tav>
                                      </p:tavLst>
                                    </p:anim>
                                    <p:anim calcmode="lin" valueType="num">
                                      <p:cBhvr>
                                        <p:cTn id="13" dur="3000" fill="hold"/>
                                        <p:tgtEl>
                                          <p:spTgt spid="7"/>
                                        </p:tgtEl>
                                        <p:attrNameLst>
                                          <p:attrName>ppt_h</p:attrName>
                                        </p:attrNameLst>
                                      </p:cBhvr>
                                      <p:tavLst>
                                        <p:tav tm="0">
                                          <p:val>
                                            <p:strVal val="#ppt_h"/>
                                          </p:val>
                                        </p:tav>
                                        <p:tav tm="100000">
                                          <p:val>
                                            <p:strVal val="#ppt_h"/>
                                          </p:val>
                                        </p:tav>
                                      </p:tavLst>
                                    </p:anim>
                                    <p:animEffect transition="in" filter="fade">
                                      <p:cBhvr>
                                        <p:cTn id="1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a:latin typeface="Times New Roman" pitchFamily="18" charset="0"/>
              <a:cs typeface="Times New Roman" pitchFamily="18" charset="0"/>
            </a:endParaRPr>
          </a:p>
          <a:p>
            <a:pPr algn="ctr" eaLnBrk="0" hangingPunct="0"/>
            <a:r>
              <a:rPr lang="de-DE" b="1">
                <a:latin typeface="Times New Roman" pitchFamily="18" charset="0"/>
                <a:cs typeface="Times New Roman" pitchFamily="18" charset="0"/>
              </a:rPr>
              <a:t>der Schüler der neunten Klasse </a:t>
            </a:r>
            <a:endParaRPr lang="ru-RU">
              <a:latin typeface="Times New Roman" pitchFamily="18" charset="0"/>
              <a:cs typeface="Times New Roman" pitchFamily="18" charset="0"/>
            </a:endParaRPr>
          </a:p>
          <a:p>
            <a:pPr algn="ctr" eaLnBrk="0" hangingPunct="0"/>
            <a:r>
              <a:rPr lang="de-DE" b="1">
                <a:solidFill>
                  <a:srgbClr val="FF0000"/>
                </a:solidFill>
                <a:latin typeface="Times New Roman" pitchFamily="18" charset="0"/>
                <a:cs typeface="Times New Roman" pitchFamily="18" charset="0"/>
              </a:rPr>
              <a:t>„Wir und das Lesen“</a:t>
            </a:r>
            <a:r>
              <a:rPr lang="de-DE">
                <a:latin typeface="Times New Roman" pitchFamily="18" charset="0"/>
                <a:cs typeface="Times New Roman" pitchFamily="18" charset="0"/>
              </a:rPr>
              <a:t> </a:t>
            </a:r>
          </a:p>
          <a:p>
            <a:pPr algn="ctr" eaLnBrk="0" hangingPunct="0"/>
            <a:r>
              <a:rPr lang="de-DE">
                <a:solidFill>
                  <a:srgbClr val="FF0000"/>
                </a:solidFill>
                <a:latin typeface="Times New Roman" pitchFamily="18" charset="0"/>
                <a:cs typeface="Times New Roman" pitchFamily="18" charset="0"/>
              </a:rPr>
              <a:t>6</a:t>
            </a:r>
          </a:p>
        </p:txBody>
      </p:sp>
      <p:graphicFrame>
        <p:nvGraphicFramePr>
          <p:cNvPr id="6" name="Диаграмма 5"/>
          <p:cNvGraphicFramePr/>
          <p:nvPr/>
        </p:nvGraphicFramePr>
        <p:xfrm>
          <a:off x="285720" y="1428736"/>
          <a:ext cx="8643997" cy="514353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a:latin typeface="Times New Roman" pitchFamily="18" charset="0"/>
              <a:cs typeface="Times New Roman" pitchFamily="18" charset="0"/>
            </a:endParaRPr>
          </a:p>
          <a:p>
            <a:pPr algn="ctr" eaLnBrk="0" hangingPunct="0"/>
            <a:r>
              <a:rPr lang="de-DE" b="1">
                <a:latin typeface="Times New Roman" pitchFamily="18" charset="0"/>
                <a:cs typeface="Times New Roman" pitchFamily="18" charset="0"/>
              </a:rPr>
              <a:t>der Schüler der neunten Klasse </a:t>
            </a:r>
            <a:endParaRPr lang="ru-RU">
              <a:latin typeface="Times New Roman" pitchFamily="18" charset="0"/>
              <a:cs typeface="Times New Roman" pitchFamily="18" charset="0"/>
            </a:endParaRPr>
          </a:p>
          <a:p>
            <a:pPr algn="ctr" eaLnBrk="0" hangingPunct="0"/>
            <a:r>
              <a:rPr lang="de-DE" b="1">
                <a:solidFill>
                  <a:srgbClr val="FF0000"/>
                </a:solidFill>
                <a:latin typeface="Times New Roman" pitchFamily="18" charset="0"/>
                <a:cs typeface="Times New Roman" pitchFamily="18" charset="0"/>
              </a:rPr>
              <a:t>„Wir und das Lesen“</a:t>
            </a:r>
            <a:r>
              <a:rPr lang="de-DE">
                <a:latin typeface="Times New Roman" pitchFamily="18" charset="0"/>
                <a:cs typeface="Times New Roman" pitchFamily="18" charset="0"/>
              </a:rPr>
              <a:t> </a:t>
            </a:r>
          </a:p>
          <a:p>
            <a:pPr algn="ctr" eaLnBrk="0" hangingPunct="0"/>
            <a:r>
              <a:rPr lang="de-DE">
                <a:solidFill>
                  <a:srgbClr val="FF0000"/>
                </a:solidFill>
                <a:latin typeface="Times New Roman" pitchFamily="18" charset="0"/>
                <a:cs typeface="Times New Roman" pitchFamily="18" charset="0"/>
              </a:rPr>
              <a:t>7</a:t>
            </a:r>
          </a:p>
        </p:txBody>
      </p:sp>
      <p:graphicFrame>
        <p:nvGraphicFramePr>
          <p:cNvPr id="6" name="Диаграмма 5"/>
          <p:cNvGraphicFramePr/>
          <p:nvPr/>
        </p:nvGraphicFramePr>
        <p:xfrm>
          <a:off x="285720" y="1428736"/>
          <a:ext cx="8501122" cy="507209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a:latin typeface="Times New Roman" pitchFamily="18" charset="0"/>
              <a:cs typeface="Times New Roman" pitchFamily="18" charset="0"/>
            </a:endParaRPr>
          </a:p>
          <a:p>
            <a:pPr algn="ctr" eaLnBrk="0" hangingPunct="0"/>
            <a:r>
              <a:rPr lang="de-DE" b="1">
                <a:latin typeface="Times New Roman" pitchFamily="18" charset="0"/>
                <a:cs typeface="Times New Roman" pitchFamily="18" charset="0"/>
              </a:rPr>
              <a:t>der Schüler der neunten Klasse </a:t>
            </a:r>
            <a:endParaRPr lang="ru-RU">
              <a:latin typeface="Times New Roman" pitchFamily="18" charset="0"/>
              <a:cs typeface="Times New Roman" pitchFamily="18" charset="0"/>
            </a:endParaRPr>
          </a:p>
          <a:p>
            <a:pPr algn="ctr" eaLnBrk="0" hangingPunct="0"/>
            <a:r>
              <a:rPr lang="de-DE" b="1">
                <a:solidFill>
                  <a:srgbClr val="FF0000"/>
                </a:solidFill>
                <a:latin typeface="Times New Roman" pitchFamily="18" charset="0"/>
                <a:cs typeface="Times New Roman" pitchFamily="18" charset="0"/>
              </a:rPr>
              <a:t>„Wir und das Lesen“</a:t>
            </a:r>
            <a:r>
              <a:rPr lang="de-DE">
                <a:latin typeface="Times New Roman" pitchFamily="18" charset="0"/>
                <a:cs typeface="Times New Roman" pitchFamily="18" charset="0"/>
              </a:rPr>
              <a:t> </a:t>
            </a:r>
          </a:p>
          <a:p>
            <a:pPr algn="ctr" eaLnBrk="0" hangingPunct="0"/>
            <a:r>
              <a:rPr lang="de-DE">
                <a:solidFill>
                  <a:srgbClr val="FF0000"/>
                </a:solidFill>
                <a:latin typeface="Times New Roman" pitchFamily="18" charset="0"/>
                <a:cs typeface="Times New Roman" pitchFamily="18" charset="0"/>
              </a:rPr>
              <a:t>8</a:t>
            </a:r>
          </a:p>
        </p:txBody>
      </p:sp>
      <p:graphicFrame>
        <p:nvGraphicFramePr>
          <p:cNvPr id="6" name="Диаграмма 5"/>
          <p:cNvGraphicFramePr/>
          <p:nvPr/>
        </p:nvGraphicFramePr>
        <p:xfrm>
          <a:off x="357158" y="1500174"/>
          <a:ext cx="8429684" cy="500066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a:latin typeface="Times New Roman" pitchFamily="18" charset="0"/>
              <a:cs typeface="Times New Roman" pitchFamily="18" charset="0"/>
            </a:endParaRPr>
          </a:p>
          <a:p>
            <a:pPr algn="ctr" eaLnBrk="0" hangingPunct="0"/>
            <a:r>
              <a:rPr lang="de-DE" b="1">
                <a:latin typeface="Times New Roman" pitchFamily="18" charset="0"/>
                <a:cs typeface="Times New Roman" pitchFamily="18" charset="0"/>
              </a:rPr>
              <a:t>der Schüler der neunten Klasse </a:t>
            </a:r>
            <a:endParaRPr lang="ru-RU">
              <a:latin typeface="Times New Roman" pitchFamily="18" charset="0"/>
              <a:cs typeface="Times New Roman" pitchFamily="18" charset="0"/>
            </a:endParaRPr>
          </a:p>
          <a:p>
            <a:pPr algn="ctr" eaLnBrk="0" hangingPunct="0"/>
            <a:r>
              <a:rPr lang="de-DE" b="1">
                <a:solidFill>
                  <a:srgbClr val="FF0000"/>
                </a:solidFill>
                <a:latin typeface="Times New Roman" pitchFamily="18" charset="0"/>
                <a:cs typeface="Times New Roman" pitchFamily="18" charset="0"/>
              </a:rPr>
              <a:t>„Wir und das Lesen“</a:t>
            </a:r>
            <a:r>
              <a:rPr lang="de-DE">
                <a:latin typeface="Times New Roman" pitchFamily="18" charset="0"/>
                <a:cs typeface="Times New Roman" pitchFamily="18" charset="0"/>
              </a:rPr>
              <a:t> </a:t>
            </a:r>
          </a:p>
          <a:p>
            <a:pPr algn="ctr" eaLnBrk="0" hangingPunct="0"/>
            <a:r>
              <a:rPr lang="de-DE">
                <a:solidFill>
                  <a:srgbClr val="FF0000"/>
                </a:solidFill>
                <a:latin typeface="Times New Roman" pitchFamily="18" charset="0"/>
                <a:cs typeface="Times New Roman" pitchFamily="18" charset="0"/>
              </a:rPr>
              <a:t>9</a:t>
            </a:r>
          </a:p>
        </p:txBody>
      </p:sp>
      <p:graphicFrame>
        <p:nvGraphicFramePr>
          <p:cNvPr id="6" name="Диаграмма 5"/>
          <p:cNvGraphicFramePr/>
          <p:nvPr/>
        </p:nvGraphicFramePr>
        <p:xfrm>
          <a:off x="428596" y="1428736"/>
          <a:ext cx="8215370" cy="500065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5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3000" fill="hold"/>
                                        <p:tgtEl>
                                          <p:spTgt spid="6"/>
                                        </p:tgtEl>
                                        <p:attrNameLst>
                                          <p:attrName>ppt_w</p:attrName>
                                        </p:attrNameLst>
                                      </p:cBhvr>
                                      <p:tavLst>
                                        <p:tav tm="0">
                                          <p:val>
                                            <p:strVal val="#ppt_w*0.70"/>
                                          </p:val>
                                        </p:tav>
                                        <p:tav tm="100000">
                                          <p:val>
                                            <p:strVal val="#ppt_w"/>
                                          </p:val>
                                        </p:tav>
                                      </p:tavLst>
                                    </p:anim>
                                    <p:anim calcmode="lin" valueType="num">
                                      <p:cBhvr>
                                        <p:cTn id="13" dur="3000" fill="hold"/>
                                        <p:tgtEl>
                                          <p:spTgt spid="6"/>
                                        </p:tgtEl>
                                        <p:attrNameLst>
                                          <p:attrName>ppt_h</p:attrName>
                                        </p:attrNameLst>
                                      </p:cBhvr>
                                      <p:tavLst>
                                        <p:tav tm="0">
                                          <p:val>
                                            <p:strVal val="#ppt_h"/>
                                          </p:val>
                                        </p:tav>
                                        <p:tav tm="100000">
                                          <p:val>
                                            <p:strVal val="#ppt_h"/>
                                          </p:val>
                                        </p:tav>
                                      </p:tavLst>
                                    </p:anim>
                                    <p:animEffect transition="in" filter="fade">
                                      <p:cBhvr>
                                        <p:cTn id="14"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Рисунок 2" descr="Eulenspiegel"/>
          <p:cNvPicPr>
            <a:picLocks noChangeAspect="1" noChangeArrowheads="1"/>
          </p:cNvPicPr>
          <p:nvPr/>
        </p:nvPicPr>
        <p:blipFill>
          <a:blip r:embed="rId2"/>
          <a:srcRect/>
          <a:stretch>
            <a:fillRect/>
          </a:stretch>
        </p:blipFill>
        <p:spPr bwMode="auto">
          <a:xfrm>
            <a:off x="3571875" y="4924425"/>
            <a:ext cx="4610100" cy="1933575"/>
          </a:xfrm>
          <a:prstGeom prst="rect">
            <a:avLst/>
          </a:prstGeom>
          <a:noFill/>
          <a:ln w="9525">
            <a:noFill/>
            <a:miter lim="800000"/>
            <a:headEnd/>
            <a:tailEnd/>
          </a:ln>
        </p:spPr>
      </p:pic>
      <p:sp>
        <p:nvSpPr>
          <p:cNvPr id="22531"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2" name="Rectangle 6"/>
          <p:cNvSpPr>
            <a:spLocks noChangeArrowheads="1"/>
          </p:cNvSpPr>
          <p:nvPr/>
        </p:nvSpPr>
        <p:spPr bwMode="auto">
          <a:xfrm>
            <a:off x="0" y="500063"/>
            <a:ext cx="8786813" cy="1816100"/>
          </a:xfrm>
          <a:prstGeom prst="rect">
            <a:avLst/>
          </a:prstGeom>
          <a:noFill/>
          <a:ln w="9525">
            <a:noFill/>
            <a:miter lim="800000"/>
            <a:headEnd/>
            <a:tailEnd/>
          </a:ln>
        </p:spPr>
        <p:txBody>
          <a:bodyPr anchor="ctr">
            <a:spAutoFit/>
          </a:bodyPr>
          <a:lstStyle/>
          <a:p>
            <a:r>
              <a:rPr lang="de-DE" sz="1600" b="1" i="1">
                <a:solidFill>
                  <a:srgbClr val="00B050"/>
                </a:solidFill>
                <a:latin typeface="Times New Roman" pitchFamily="18" charset="0"/>
                <a:ea typeface="Calibri" pitchFamily="34" charset="0"/>
                <a:cs typeface="Times New Roman" pitchFamily="18" charset="0"/>
              </a:rPr>
              <a:t>Wie Eulenspiegel einem Esel das Lesen beibrachte.</a:t>
            </a:r>
            <a:endParaRPr lang="ru-RU" sz="1600">
              <a:latin typeface="Times New Roman" pitchFamily="18" charset="0"/>
              <a:ea typeface="Calibri" pitchFamily="34" charset="0"/>
              <a:cs typeface="Times New Roman" pitchFamily="18" charset="0"/>
            </a:endParaRPr>
          </a:p>
          <a:p>
            <a:pPr eaLnBrk="0" hangingPunct="0"/>
            <a:r>
              <a:rPr lang="de-DE" sz="1600">
                <a:latin typeface="Times New Roman" pitchFamily="18" charset="0"/>
                <a:ea typeface="Calibri" pitchFamily="34" charset="0"/>
                <a:cs typeface="Times New Roman" pitchFamily="18" charset="0"/>
              </a:rPr>
              <a:t>Einmal kam Eulenspiegel nach Erfurt.</a:t>
            </a:r>
            <a:endParaRPr lang="ru-RU" sz="1600">
              <a:latin typeface="Times New Roman" pitchFamily="18" charset="0"/>
              <a:ea typeface="Calibri" pitchFamily="34" charset="0"/>
              <a:cs typeface="Times New Roman" pitchFamily="18" charset="0"/>
            </a:endParaRPr>
          </a:p>
          <a:p>
            <a:pPr eaLnBrk="0" hangingPunct="0"/>
            <a:r>
              <a:rPr lang="de-DE" sz="1600">
                <a:latin typeface="Times New Roman" pitchFamily="18" charset="0"/>
                <a:ea typeface="Calibri" pitchFamily="34" charset="0"/>
                <a:cs typeface="Times New Roman" pitchFamily="18" charset="0"/>
              </a:rPr>
              <a:t>     Die Professoren der Universität hörten von seinen Streichen und wollten ihn prüfen. Sie kauften einen Esel und fragten Eulenspiegel:</a:t>
            </a:r>
            <a:endParaRPr lang="ru-RU" sz="1600">
              <a:latin typeface="Times New Roman" pitchFamily="18" charset="0"/>
              <a:ea typeface="Calibri" pitchFamily="34" charset="0"/>
              <a:cs typeface="Times New Roman" pitchFamily="18" charset="0"/>
            </a:endParaRPr>
          </a:p>
          <a:p>
            <a:pPr eaLnBrk="0" hangingPunct="0"/>
            <a:r>
              <a:rPr lang="de-DE" sz="1600">
                <a:latin typeface="Times New Roman" pitchFamily="18" charset="0"/>
                <a:ea typeface="Calibri" pitchFamily="34" charset="0"/>
                <a:cs typeface="Times New Roman" pitchFamily="18" charset="0"/>
              </a:rPr>
              <a:t>      „Kannst du dem Esel das Lesen beibringen?“</a:t>
            </a:r>
            <a:endParaRPr lang="ru-RU" sz="1600">
              <a:latin typeface="Times New Roman" pitchFamily="18" charset="0"/>
              <a:ea typeface="Calibri" pitchFamily="34" charset="0"/>
              <a:cs typeface="Times New Roman" pitchFamily="18" charset="0"/>
            </a:endParaRPr>
          </a:p>
          <a:p>
            <a:pPr eaLnBrk="0" hangingPunct="0"/>
            <a:r>
              <a:rPr lang="de-DE" sz="1600">
                <a:latin typeface="Times New Roman" pitchFamily="18" charset="0"/>
                <a:ea typeface="Calibri" pitchFamily="34" charset="0"/>
                <a:cs typeface="Times New Roman" pitchFamily="18" charset="0"/>
              </a:rPr>
              <a:t>      „Natürlich“, antwortete Eulenspiegel.</a:t>
            </a:r>
            <a:endParaRPr lang="ru-RU" sz="1600">
              <a:latin typeface="Times New Roman" pitchFamily="18" charset="0"/>
              <a:ea typeface="Calibri" pitchFamily="34" charset="0"/>
              <a:cs typeface="Times New Roman" pitchFamily="18" charset="0"/>
            </a:endParaRPr>
          </a:p>
          <a:p>
            <a:pPr eaLnBrk="0" hangingPunct="0"/>
            <a:endParaRPr lang="ru-RU" sz="1600">
              <a:latin typeface="Times New Roman" pitchFamily="18" charset="0"/>
              <a:ea typeface="Calibri" pitchFamily="34" charset="0"/>
              <a:cs typeface="Times New Roman" pitchFamily="18" charset="0"/>
            </a:endParaRPr>
          </a:p>
        </p:txBody>
      </p:sp>
      <p:sp>
        <p:nvSpPr>
          <p:cNvPr id="22533" name="Rectangle 7"/>
          <p:cNvSpPr>
            <a:spLocks noChangeArrowheads="1"/>
          </p:cNvSpPr>
          <p:nvPr/>
        </p:nvSpPr>
        <p:spPr bwMode="auto">
          <a:xfrm>
            <a:off x="0" y="2000250"/>
            <a:ext cx="9144000" cy="4308475"/>
          </a:xfrm>
          <a:prstGeom prst="rect">
            <a:avLst/>
          </a:prstGeom>
          <a:noFill/>
          <a:ln w="9525">
            <a:noFill/>
            <a:miter lim="800000"/>
            <a:headEnd/>
            <a:tailEnd/>
          </a:ln>
        </p:spPr>
        <p:txBody>
          <a:bodyPr anchor="ctr">
            <a:spAutoFit/>
          </a:bodyPr>
          <a:lstStyle/>
          <a:p>
            <a:r>
              <a:rPr lang="de-DE" sz="1600">
                <a:latin typeface="Times New Roman" pitchFamily="18" charset="0"/>
                <a:cs typeface="Times New Roman" pitchFamily="18" charset="0"/>
              </a:rPr>
              <a:t>        Er nahm ein Buch und legte Hafer zwischen die Seiten des Buches. Um den Hafer zu fressen, blätterte der Esel mit dem Maul die Seiten des Buches um. Dann rief er laut: „Y-a, i-a.“ Das fand Eulenspiegel schön.     </a:t>
            </a:r>
          </a:p>
          <a:p>
            <a:r>
              <a:rPr lang="de-DE" sz="1600">
                <a:latin typeface="Times New Roman" pitchFamily="18" charset="0"/>
                <a:cs typeface="Times New Roman" pitchFamily="18" charset="0"/>
              </a:rPr>
              <a:t>         Nach einer Woche lug Eulenspiegel die Professoren zu sich ein und fragte sie: „Wollen Sie einmal sehen wie mein Esel liest?“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„Gern“, meinten die Professoren. </a:t>
            </a:r>
          </a:p>
          <a:p>
            <a:pPr eaLnBrk="0" hangingPunct="0"/>
            <a:r>
              <a:rPr lang="de-DE" sz="1600">
                <a:latin typeface="Times New Roman" pitchFamily="18" charset="0"/>
                <a:cs typeface="Times New Roman" pitchFamily="18" charset="0"/>
              </a:rPr>
              <a:t>       Eulenspiegel legte ein Buch vor den Esel.</a:t>
            </a:r>
          </a:p>
          <a:p>
            <a:pPr eaLnBrk="0" hangingPunct="0"/>
            <a:r>
              <a:rPr lang="de-DE" sz="1600">
                <a:latin typeface="Times New Roman" pitchFamily="18" charset="0"/>
                <a:cs typeface="Times New Roman" pitchFamily="18" charset="0"/>
              </a:rPr>
              <a:t>       Der Esel blätterte hungrig die Seiten des Buches um und rief: „I-a, i-a!“</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„„I“ und „A“ kann er schon“, sagte Eulenspiegel. </a:t>
            </a:r>
          </a:p>
          <a:p>
            <a:pPr eaLnBrk="0" hangingPunct="0"/>
            <a:r>
              <a:rPr lang="de-DE" sz="1600">
                <a:latin typeface="Times New Roman" pitchFamily="18" charset="0"/>
                <a:cs typeface="Times New Roman" pitchFamily="18" charset="0"/>
              </a:rPr>
              <a:t>        „Morgen werd ich ihm „O“ und „U“ beibringen.“ </a:t>
            </a:r>
          </a:p>
          <a:p>
            <a:pPr eaLnBrk="0" hangingPunct="0"/>
            <a:r>
              <a:rPr lang="de-DE" sz="1600">
                <a:latin typeface="Times New Roman" pitchFamily="18" charset="0"/>
                <a:cs typeface="Times New Roman" pitchFamily="18" charset="0"/>
              </a:rPr>
              <a:t>       Da gingen die Professoren wütend fort. </a:t>
            </a:r>
          </a:p>
          <a:p>
            <a:pPr eaLnBrk="0" hangingPunct="0"/>
            <a:r>
              <a:rPr lang="de-DE" sz="1600">
                <a:latin typeface="Times New Roman" pitchFamily="18" charset="0"/>
                <a:cs typeface="Times New Roman" pitchFamily="18" charset="0"/>
              </a:rPr>
              <a:t>       Und Eulenspiegel verließ die Stadt noch am selben Tag.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a:t>
            </a:r>
          </a:p>
          <a:p>
            <a:pPr eaLnBrk="0" hangingPunct="0"/>
            <a:endParaRPr lang="de-DE" sz="1600">
              <a:latin typeface="Times New Roman" pitchFamily="18" charset="0"/>
              <a:cs typeface="Times New Roman" pitchFamily="18" charset="0"/>
            </a:endParaRPr>
          </a:p>
          <a:p>
            <a:pPr eaLnBrk="0" hangingPunct="0"/>
            <a:endParaRPr lang="de-DE" sz="1600">
              <a:latin typeface="Times New Roman" pitchFamily="18" charset="0"/>
              <a:cs typeface="Times New Roman" pitchFamily="18" charset="0"/>
            </a:endParaRPr>
          </a:p>
          <a:p>
            <a:pPr eaLnBrk="0" hangingPunct="0"/>
            <a:endParaRPr lang="de-DE"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(Nach Erich Kästner</a:t>
            </a:r>
            <a:r>
              <a:rPr lang="de-DE" sz="1400">
                <a:latin typeface="Times New Roman" pitchFamily="18" charset="0"/>
                <a:cs typeface="Times New Roman" pitchFamily="18" charset="0"/>
              </a:rPr>
              <a:t>)</a:t>
            </a:r>
            <a:endParaRPr lang="ru-RU" sz="900"/>
          </a:p>
          <a:p>
            <a:pPr eaLnBrk="0" hangingPunct="0"/>
            <a:endParaRPr lang="ru-RU"/>
          </a:p>
        </p:txBody>
      </p:sp>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auto">
          <a:xfrm>
            <a:off x="2071670" y="1714488"/>
            <a:ext cx="4400550" cy="590550"/>
          </a:xfrm>
          <a:prstGeom prst="rect">
            <a:avLst/>
          </a:prstGeom>
        </p:spPr>
        <p:txBody>
          <a:bodyPr wrap="none" fromWordArt="1">
            <a:prstTxWarp prst="textPlain">
              <a:avLst>
                <a:gd name="adj" fmla="val 50000"/>
              </a:avLst>
            </a:prstTxWarp>
          </a:bodyPr>
          <a:lstStyle/>
          <a:p>
            <a:pPr algn="ctr" rtl="0"/>
            <a:r>
              <a:rPr lang="de-DE"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„Mein Bücherregal“</a:t>
            </a:r>
            <a:endParaRPr lang="ru-RU"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pic>
        <p:nvPicPr>
          <p:cNvPr id="35843" name="Рисунок 1" descr="1 - копия"/>
          <p:cNvPicPr>
            <a:picLocks noChangeAspect="1" noChangeArrowheads="1"/>
          </p:cNvPicPr>
          <p:nvPr/>
        </p:nvPicPr>
        <p:blipFill>
          <a:blip r:embed="rId2"/>
          <a:srcRect/>
          <a:stretch>
            <a:fillRect/>
          </a:stretch>
        </p:blipFill>
        <p:spPr bwMode="auto">
          <a:xfrm>
            <a:off x="1000100" y="2357430"/>
            <a:ext cx="6643734" cy="4286280"/>
          </a:xfrm>
          <a:prstGeom prst="rect">
            <a:avLst/>
          </a:prstGeom>
          <a:noFill/>
        </p:spPr>
      </p:pic>
      <p:sp>
        <p:nvSpPr>
          <p:cNvPr id="35845" name="Rectangle 5"/>
          <p:cNvSpPr>
            <a:spLocks noChangeArrowheads="1"/>
          </p:cNvSpPr>
          <p:nvPr/>
        </p:nvSpPr>
        <p:spPr bwMode="auto">
          <a:xfrm>
            <a:off x="0" y="642918"/>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Das Interview der Sieger des Schulwettbewerbs</a:t>
            </a:r>
            <a:r>
              <a:rPr lang="ru-RU" sz="2400" dirty="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„Der beste Schüler 2008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5846" name="Rectangle 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5847" name="Rectangle 7"/>
          <p:cNvSpPr>
            <a:spLocks noChangeArrowheads="1"/>
          </p:cNvSpPr>
          <p:nvPr/>
        </p:nvSpPr>
        <p:spPr bwMode="auto">
          <a:xfrm>
            <a:off x="1071538" y="2714620"/>
            <a:ext cx="6500858"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ru-RU" dirty="0">
                <a:latin typeface="Arial" pitchFamily="34" charset="0"/>
                <a:cs typeface="Arial" pitchFamily="34" charset="0"/>
              </a:rPr>
              <a:t> </a:t>
            </a:r>
            <a:r>
              <a:rPr lang="ru-RU" dirty="0" smtClean="0">
                <a:latin typeface="Arial" pitchFamily="34" charset="0"/>
                <a:cs typeface="Arial" pitchFamily="34" charset="0"/>
              </a:rPr>
              <a:t>                                                                     </a:t>
            </a:r>
            <a:r>
              <a:rPr kumimoji="0" lang="de-DE" b="0" i="0" u="none" strike="noStrike" cap="none" normalizeH="0" baseline="0" dirty="0" err="1" smtClean="0">
                <a:ln>
                  <a:noFill/>
                </a:ln>
                <a:solidFill>
                  <a:srgbClr val="FF0000"/>
                </a:solidFill>
                <a:effectLst/>
                <a:latin typeface="Times New Roman" pitchFamily="18" charset="0"/>
                <a:cs typeface="Times New Roman" pitchFamily="18" charset="0"/>
              </a:rPr>
              <a:t>Brashnikowa</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ru-RU"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Viktoria</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(3Klasse)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-Hast du zu Hause ein Bücherregal oder </a:t>
            </a:r>
            <a:r>
              <a:rPr lang="ru-RU" dirty="0">
                <a:latin typeface="Times New Roman" pitchFamily="18" charset="0"/>
                <a:ea typeface="Calibri" pitchFamily="34" charset="0"/>
                <a:cs typeface="Times New Roman" pitchFamily="18" charset="0"/>
              </a:rPr>
              <a:t> </a:t>
            </a: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einen Bücherschrank?</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-Ja, natürlich.</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-Was für ein Buch hast du vor kurzem gelesen?</a:t>
            </a:r>
            <a:endPar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eaLnBrk="0" hangingPunct="0"/>
            <a:r>
              <a:rPr kumimoji="0" lang="de-DE"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rPr>
              <a:t> -</a:t>
            </a:r>
            <a:r>
              <a:rPr kumimoji="0" lang="de-DE" b="0" i="0" u="none" strike="noStrike" cap="none" normalizeH="0" baseline="0" dirty="0" smtClean="0">
                <a:ln>
                  <a:noFill/>
                </a:ln>
                <a:solidFill>
                  <a:srgbClr val="FF0000"/>
                </a:solidFill>
                <a:effectLst/>
                <a:latin typeface="Calibri"/>
                <a:ea typeface="Calibri" pitchFamily="34" charset="0"/>
                <a:cs typeface="Arial" pitchFamily="34" charset="0"/>
              </a:rPr>
              <a:t>„</a:t>
            </a: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rPr>
              <a:t>Zauberer  der Smaragdstadt</a:t>
            </a:r>
            <a:r>
              <a:rPr kumimoji="0" lang="de-DE" b="0" i="0" u="none" strike="noStrike" cap="none" normalizeH="0" baseline="0" dirty="0" smtClean="0">
                <a:ln>
                  <a:noFill/>
                </a:ln>
                <a:solidFill>
                  <a:srgbClr val="FF0000"/>
                </a:solidFill>
                <a:effectLst/>
                <a:latin typeface="Calibri"/>
                <a:ea typeface="Calibri" pitchFamily="34" charset="0"/>
                <a:cs typeface="Arial" pitchFamily="34" charset="0"/>
              </a:rPr>
              <a:t>“</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848" name="Rectangle 8"/>
          <p:cNvSpPr>
            <a:spLocks noChangeArrowheads="1"/>
          </p:cNvSpPr>
          <p:nvPr/>
        </p:nvSpPr>
        <p:spPr bwMode="auto">
          <a:xfrm>
            <a:off x="457200" y="1047750"/>
            <a:ext cx="409086" cy="209288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rPr>
              <a:t>     </a:t>
            </a: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5844" name="Рисунок 2" descr="Бражникова Виктория"/>
          <p:cNvPicPr>
            <a:picLocks noChangeAspect="1" noChangeArrowheads="1"/>
          </p:cNvPicPr>
          <p:nvPr/>
        </p:nvPicPr>
        <p:blipFill>
          <a:blip r:embed="rId3"/>
          <a:srcRect/>
          <a:stretch>
            <a:fillRect/>
          </a:stretch>
        </p:blipFill>
        <p:spPr bwMode="auto">
          <a:xfrm>
            <a:off x="1500166" y="2571744"/>
            <a:ext cx="2286016" cy="21087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p:cTn id="7" dur="3000" fill="hold"/>
                                        <p:tgtEl>
                                          <p:spTgt spid="35845"/>
                                        </p:tgtEl>
                                        <p:attrNameLst>
                                          <p:attrName>ppt_w</p:attrName>
                                        </p:attrNameLst>
                                      </p:cBhvr>
                                      <p:tavLst>
                                        <p:tav tm="0">
                                          <p:val>
                                            <p:strVal val="#ppt_w*0.70"/>
                                          </p:val>
                                        </p:tav>
                                        <p:tav tm="100000">
                                          <p:val>
                                            <p:strVal val="#ppt_w"/>
                                          </p:val>
                                        </p:tav>
                                      </p:tavLst>
                                    </p:anim>
                                    <p:anim calcmode="lin" valueType="num">
                                      <p:cBhvr>
                                        <p:cTn id="8" dur="3000" fill="hold"/>
                                        <p:tgtEl>
                                          <p:spTgt spid="35845"/>
                                        </p:tgtEl>
                                        <p:attrNameLst>
                                          <p:attrName>ppt_h</p:attrName>
                                        </p:attrNameLst>
                                      </p:cBhvr>
                                      <p:tavLst>
                                        <p:tav tm="0">
                                          <p:val>
                                            <p:strVal val="#ppt_h"/>
                                          </p:val>
                                        </p:tav>
                                        <p:tav tm="100000">
                                          <p:val>
                                            <p:strVal val="#ppt_h"/>
                                          </p:val>
                                        </p:tav>
                                      </p:tavLst>
                                    </p:anim>
                                    <p:animEffect transition="in" filter="fade">
                                      <p:cBhvr>
                                        <p:cTn id="9" dur="3000"/>
                                        <p:tgtEl>
                                          <p:spTgt spid="35845"/>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p:cTn id="13" dur="3000" fill="hold"/>
                                        <p:tgtEl>
                                          <p:spTgt spid="35842"/>
                                        </p:tgtEl>
                                        <p:attrNameLst>
                                          <p:attrName>ppt_w</p:attrName>
                                        </p:attrNameLst>
                                      </p:cBhvr>
                                      <p:tavLst>
                                        <p:tav tm="0">
                                          <p:val>
                                            <p:strVal val="#ppt_w*0.70"/>
                                          </p:val>
                                        </p:tav>
                                        <p:tav tm="100000">
                                          <p:val>
                                            <p:strVal val="#ppt_w"/>
                                          </p:val>
                                        </p:tav>
                                      </p:tavLst>
                                    </p:anim>
                                    <p:anim calcmode="lin" valueType="num">
                                      <p:cBhvr>
                                        <p:cTn id="14" dur="3000" fill="hold"/>
                                        <p:tgtEl>
                                          <p:spTgt spid="35842"/>
                                        </p:tgtEl>
                                        <p:attrNameLst>
                                          <p:attrName>ppt_h</p:attrName>
                                        </p:attrNameLst>
                                      </p:cBhvr>
                                      <p:tavLst>
                                        <p:tav tm="0">
                                          <p:val>
                                            <p:strVal val="#ppt_h"/>
                                          </p:val>
                                        </p:tav>
                                        <p:tav tm="100000">
                                          <p:val>
                                            <p:strVal val="#ppt_h"/>
                                          </p:val>
                                        </p:tav>
                                      </p:tavLst>
                                    </p:anim>
                                    <p:animEffect transition="in" filter="fade">
                                      <p:cBhvr>
                                        <p:cTn id="15" dur="3000"/>
                                        <p:tgtEl>
                                          <p:spTgt spid="35842"/>
                                        </p:tgtEl>
                                      </p:cBhvr>
                                    </p:animEffect>
                                  </p:childTnLst>
                                </p:cTn>
                              </p:par>
                            </p:childTnLst>
                          </p:cTn>
                        </p:par>
                        <p:par>
                          <p:cTn id="16" fill="hold">
                            <p:stCondLst>
                              <p:cond delay="6000"/>
                            </p:stCondLst>
                            <p:childTnLst>
                              <p:par>
                                <p:cTn id="17" presetID="7" presetClass="entr" presetSubtype="4" fill="hold" grpId="0" nodeType="afterEffect">
                                  <p:stCondLst>
                                    <p:cond delay="0"/>
                                  </p:stCondLst>
                                  <p:childTnLst>
                                    <p:set>
                                      <p:cBhvr>
                                        <p:cTn id="18" dur="1" fill="hold">
                                          <p:stCondLst>
                                            <p:cond delay="0"/>
                                          </p:stCondLst>
                                        </p:cTn>
                                        <p:tgtEl>
                                          <p:spTgt spid="35847"/>
                                        </p:tgtEl>
                                        <p:attrNameLst>
                                          <p:attrName>style.visibility</p:attrName>
                                        </p:attrNameLst>
                                      </p:cBhvr>
                                      <p:to>
                                        <p:strVal val="visible"/>
                                      </p:to>
                                    </p:set>
                                    <p:anim calcmode="lin" valueType="num">
                                      <p:cBhvr additive="base">
                                        <p:cTn id="19" dur="3000" fill="hold"/>
                                        <p:tgtEl>
                                          <p:spTgt spid="35847"/>
                                        </p:tgtEl>
                                        <p:attrNameLst>
                                          <p:attrName>ppt_x</p:attrName>
                                        </p:attrNameLst>
                                      </p:cBhvr>
                                      <p:tavLst>
                                        <p:tav tm="0">
                                          <p:val>
                                            <p:strVal val="#ppt_x"/>
                                          </p:val>
                                        </p:tav>
                                        <p:tav tm="100000">
                                          <p:val>
                                            <p:strVal val="#ppt_x"/>
                                          </p:val>
                                        </p:tav>
                                      </p:tavLst>
                                    </p:anim>
                                    <p:anim calcmode="lin" valueType="num">
                                      <p:cBhvr additive="base">
                                        <p:cTn id="20" dur="3000" fill="hold"/>
                                        <p:tgtEl>
                                          <p:spTgt spid="35847"/>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35843"/>
                                        </p:tgtEl>
                                        <p:attrNameLst>
                                          <p:attrName>style.visibility</p:attrName>
                                        </p:attrNameLst>
                                      </p:cBhvr>
                                      <p:to>
                                        <p:strVal val="visible"/>
                                      </p:to>
                                    </p:set>
                                    <p:anim calcmode="lin" valueType="num">
                                      <p:cBhvr additive="base">
                                        <p:cTn id="23" dur="3000" fill="hold"/>
                                        <p:tgtEl>
                                          <p:spTgt spid="35843"/>
                                        </p:tgtEl>
                                        <p:attrNameLst>
                                          <p:attrName>ppt_x</p:attrName>
                                        </p:attrNameLst>
                                      </p:cBhvr>
                                      <p:tavLst>
                                        <p:tav tm="0">
                                          <p:val>
                                            <p:strVal val="#ppt_x"/>
                                          </p:val>
                                        </p:tav>
                                        <p:tav tm="100000">
                                          <p:val>
                                            <p:strVal val="#ppt_x"/>
                                          </p:val>
                                        </p:tav>
                                      </p:tavLst>
                                    </p:anim>
                                    <p:anim calcmode="lin" valueType="num">
                                      <p:cBhvr additive="base">
                                        <p:cTn id="24" dur="3000" fill="hold"/>
                                        <p:tgtEl>
                                          <p:spTgt spid="35843"/>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35844"/>
                                        </p:tgtEl>
                                        <p:attrNameLst>
                                          <p:attrName>style.visibility</p:attrName>
                                        </p:attrNameLst>
                                      </p:cBhvr>
                                      <p:to>
                                        <p:strVal val="visible"/>
                                      </p:to>
                                    </p:set>
                                    <p:anim calcmode="lin" valueType="num">
                                      <p:cBhvr additive="base">
                                        <p:cTn id="27" dur="3000" fill="hold"/>
                                        <p:tgtEl>
                                          <p:spTgt spid="35844"/>
                                        </p:tgtEl>
                                        <p:attrNameLst>
                                          <p:attrName>ppt_x</p:attrName>
                                        </p:attrNameLst>
                                      </p:cBhvr>
                                      <p:tavLst>
                                        <p:tav tm="0">
                                          <p:val>
                                            <p:strVal val="#ppt_x"/>
                                          </p:val>
                                        </p:tav>
                                        <p:tav tm="100000">
                                          <p:val>
                                            <p:strVal val="#ppt_x"/>
                                          </p:val>
                                        </p:tav>
                                      </p:tavLst>
                                    </p:anim>
                                    <p:anim calcmode="lin" valueType="num">
                                      <p:cBhvr additive="base">
                                        <p:cTn id="28" dur="3000" fill="hold"/>
                                        <p:tgtEl>
                                          <p:spTgt spid="35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5" grpId="0"/>
      <p:bldP spid="358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857375" y="642938"/>
            <a:ext cx="4514850" cy="666750"/>
          </a:xfrm>
          <a:prstGeom prst="horizontalScroll">
            <a:avLst>
              <a:gd name="adj" fmla="val 12500"/>
            </a:avLst>
          </a:prstGeom>
          <a:gradFill rotWithShape="0">
            <a:gsLst>
              <a:gs pos="0">
                <a:srgbClr val="FFFFFF"/>
              </a:gs>
              <a:gs pos="100000">
                <a:srgbClr val="FBD4B4"/>
              </a:gs>
            </a:gsLst>
            <a:lin ang="5400000" scaled="1"/>
          </a:gradFill>
          <a:ln w="12700">
            <a:solidFill>
              <a:srgbClr val="FABF8F"/>
            </a:solidFill>
            <a:round/>
            <a:headEnd/>
            <a:tailEnd/>
          </a:ln>
          <a:effectLst>
            <a:outerShdw dist="28398" dir="3806097" algn="ctr" rotWithShape="0">
              <a:srgbClr val="974706">
                <a:alpha val="50000"/>
              </a:srgbClr>
            </a:outerShdw>
          </a:effectLst>
        </p:spPr>
        <p:txBody>
          <a:bodyPr/>
          <a:lstStyle/>
          <a:p>
            <a:pPr>
              <a:spcAft>
                <a:spcPts val="1000"/>
              </a:spcAft>
              <a:defRPr/>
            </a:pPr>
            <a:r>
              <a:rPr lang="ru-RU" sz="2200" dirty="0">
                <a:solidFill>
                  <a:srgbClr val="FF0000"/>
                </a:solidFill>
                <a:latin typeface="Times New Roman" pitchFamily="18" charset="0"/>
                <a:cs typeface="Arial" pitchFamily="34" charset="0"/>
              </a:rPr>
              <a:t>    </a:t>
            </a:r>
            <a:r>
              <a:rPr lang="de-DE" sz="2200" dirty="0">
                <a:solidFill>
                  <a:srgbClr val="FF0000"/>
                </a:solidFill>
                <a:latin typeface="Times New Roman" pitchFamily="18" charset="0"/>
                <a:cs typeface="Arial" pitchFamily="34" charset="0"/>
              </a:rPr>
              <a:t>ПОД СЕНЬЮ ДРУЖНЫХ МУЗ</a:t>
            </a:r>
            <a:endParaRPr lang="ru-RU" dirty="0">
              <a:latin typeface="Arial" pitchFamily="34" charset="0"/>
              <a:cs typeface="Arial" pitchFamily="34" charset="0"/>
            </a:endParaRPr>
          </a:p>
        </p:txBody>
      </p:sp>
      <p:pic>
        <p:nvPicPr>
          <p:cNvPr id="5" name="Рисунок 4" descr="C:\Users\Татьяна\Desktop\Творческие проекты\Bücher\Umschlag\Umschlag - Bild.bmp"/>
          <p:cNvPicPr/>
          <p:nvPr/>
        </p:nvPicPr>
        <p:blipFill>
          <a:blip r:embed="rId2" cstate="print"/>
          <a:srcRect/>
          <a:stretch>
            <a:fillRect/>
          </a:stretch>
        </p:blipFill>
        <p:spPr bwMode="auto">
          <a:xfrm rot="21171010">
            <a:off x="1994100" y="1755904"/>
            <a:ext cx="1958340" cy="23196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descr="C:\Users\Татьяна\Desktop\Творческие проекты\Bücher\Umschlag\Учимся любить книгу.bmp"/>
          <p:cNvPicPr/>
          <p:nvPr/>
        </p:nvPicPr>
        <p:blipFill>
          <a:blip r:embed="rId3" cstate="print"/>
          <a:srcRect/>
          <a:stretch>
            <a:fillRect/>
          </a:stretch>
        </p:blipFill>
        <p:spPr bwMode="auto">
          <a:xfrm rot="502752">
            <a:off x="4172599" y="1629076"/>
            <a:ext cx="1952625" cy="2505075"/>
          </a:xfrm>
          <a:prstGeom prst="rect">
            <a:avLst/>
          </a:prstGeom>
          <a:solidFill>
            <a:srgbClr val="FFFFFF">
              <a:shade val="85000"/>
            </a:srgbClr>
          </a:solidFill>
          <a:ln w="190500" cap="rnd">
            <a:solidFill>
              <a:srgbClr val="FFFFFF"/>
            </a:solidFill>
          </a:ln>
          <a:effectLst>
            <a:outerShdw blurRad="76200" dir="18900000" sy="23000" kx="-1200000" algn="bl" rotWithShape="0">
              <a:prstClr val="black">
                <a:alpha val="2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389" name="AutoShape 5"/>
          <p:cNvSpPr>
            <a:spLocks noChangeArrowheads="1"/>
          </p:cNvSpPr>
          <p:nvPr/>
        </p:nvSpPr>
        <p:spPr bwMode="auto">
          <a:xfrm>
            <a:off x="2143108" y="5072074"/>
            <a:ext cx="4857750" cy="723900"/>
          </a:xfrm>
          <a:prstGeom prst="horizontalScroll">
            <a:avLst>
              <a:gd name="adj" fmla="val 12500"/>
            </a:avLst>
          </a:prstGeom>
          <a:gradFill rotWithShape="0">
            <a:gsLst>
              <a:gs pos="0">
                <a:srgbClr val="FFFFFF"/>
              </a:gs>
              <a:gs pos="100000">
                <a:srgbClr val="B6DDE8"/>
              </a:gs>
            </a:gsLst>
            <a:lin ang="5400000" scaled="1"/>
          </a:gradFill>
          <a:ln w="12700">
            <a:solidFill>
              <a:srgbClr val="92CDDC"/>
            </a:solidFill>
            <a:round/>
            <a:headEnd/>
            <a:tailEnd/>
          </a:ln>
          <a:effectLst>
            <a:outerShdw dist="28398" dir="3806097" algn="ctr" rotWithShape="0">
              <a:srgbClr val="205867">
                <a:alpha val="50000"/>
              </a:srgbClr>
            </a:outerShdw>
          </a:effectLst>
        </p:spPr>
        <p:txBody>
          <a:bodyPr/>
          <a:lstStyle/>
          <a:p>
            <a:pPr>
              <a:defRPr/>
            </a:pPr>
            <a:r>
              <a:rPr lang="de-DE" sz="2600" dirty="0">
                <a:solidFill>
                  <a:srgbClr val="FF0000"/>
                </a:solidFill>
                <a:latin typeface="Times New Roman" pitchFamily="18" charset="0"/>
                <a:ea typeface="Calibri" pitchFamily="34" charset="0"/>
                <a:cs typeface="Times New Roman" pitchFamily="18" charset="0"/>
              </a:rPr>
              <a:t> B</a:t>
            </a:r>
            <a:r>
              <a:rPr lang="de-DE" sz="2600" dirty="0">
                <a:solidFill>
                  <a:srgbClr val="FF0000"/>
                </a:solidFill>
                <a:latin typeface="Calibri"/>
                <a:ea typeface="Calibri" pitchFamily="34" charset="0"/>
                <a:cs typeface="Times New Roman" pitchFamily="18" charset="0"/>
              </a:rPr>
              <a:t>Ü</a:t>
            </a:r>
            <a:r>
              <a:rPr lang="de-DE" sz="2600" dirty="0">
                <a:solidFill>
                  <a:srgbClr val="FF0000"/>
                </a:solidFill>
                <a:latin typeface="Times New Roman" pitchFamily="18" charset="0"/>
                <a:ea typeface="Calibri" pitchFamily="34" charset="0"/>
                <a:cs typeface="Times New Roman" pitchFamily="18" charset="0"/>
              </a:rPr>
              <a:t>CHER, B</a:t>
            </a:r>
            <a:r>
              <a:rPr lang="de-DE" sz="2600" dirty="0">
                <a:solidFill>
                  <a:srgbClr val="FF0000"/>
                </a:solidFill>
                <a:latin typeface="Calibri"/>
                <a:ea typeface="Calibri" pitchFamily="34" charset="0"/>
                <a:cs typeface="Times New Roman" pitchFamily="18" charset="0"/>
              </a:rPr>
              <a:t>Ü</a:t>
            </a:r>
            <a:r>
              <a:rPr lang="de-DE" sz="2600" dirty="0">
                <a:solidFill>
                  <a:srgbClr val="FF0000"/>
                </a:solidFill>
                <a:latin typeface="Times New Roman" pitchFamily="18" charset="0"/>
                <a:ea typeface="Calibri" pitchFamily="34" charset="0"/>
                <a:cs typeface="Times New Roman" pitchFamily="18" charset="0"/>
              </a:rPr>
              <a:t>CHER, B</a:t>
            </a:r>
            <a:r>
              <a:rPr lang="de-DE" sz="2600" dirty="0">
                <a:solidFill>
                  <a:srgbClr val="FF0000"/>
                </a:solidFill>
                <a:latin typeface="Calibri"/>
                <a:ea typeface="Calibri" pitchFamily="34" charset="0"/>
                <a:cs typeface="Times New Roman" pitchFamily="18" charset="0"/>
              </a:rPr>
              <a:t>Ü</a:t>
            </a:r>
            <a:r>
              <a:rPr lang="de-DE" sz="2600" dirty="0">
                <a:solidFill>
                  <a:srgbClr val="FF0000"/>
                </a:solidFill>
                <a:latin typeface="Times New Roman" pitchFamily="18" charset="0"/>
                <a:ea typeface="Calibri" pitchFamily="34" charset="0"/>
                <a:cs typeface="Times New Roman" pitchFamily="18" charset="0"/>
              </a:rPr>
              <a:t>CHER</a:t>
            </a:r>
            <a:endParaRPr lang="de-DE" sz="900" dirty="0">
              <a:latin typeface="Arial" pitchFamily="34" charset="0"/>
              <a:cs typeface="Arial" pitchFamily="34" charset="0"/>
            </a:endParaRPr>
          </a:p>
          <a:p>
            <a:pPr eaLnBrk="0" hangingPunct="0">
              <a:defRPr/>
            </a:pPr>
            <a:endParaRPr lang="de-DE" dirty="0">
              <a:latin typeface="Arial" pitchFamily="34" charset="0"/>
              <a:cs typeface="Arial" pitchFamily="34" charset="0"/>
            </a:endParaRPr>
          </a:p>
        </p:txBody>
      </p:sp>
      <p:cxnSp>
        <p:nvCxnSpPr>
          <p:cNvPr id="6150" name="AutoShape 3"/>
          <p:cNvCxnSpPr>
            <a:cxnSpLocks noChangeShapeType="1"/>
          </p:cNvCxnSpPr>
          <p:nvPr/>
        </p:nvCxnSpPr>
        <p:spPr bwMode="auto">
          <a:xfrm>
            <a:off x="-47625" y="746125"/>
            <a:ext cx="4819650" cy="0"/>
          </a:xfrm>
          <a:prstGeom prst="straightConnector1">
            <a:avLst/>
          </a:prstGeom>
          <a:noFill/>
          <a:ln w="38100">
            <a:solidFill>
              <a:srgbClr val="0070C0"/>
            </a:solidFill>
            <a:round/>
            <a:headEnd/>
            <a:tailEnd/>
          </a:ln>
        </p:spPr>
      </p:cxnSp>
      <p:sp>
        <p:nvSpPr>
          <p:cNvPr id="16390" name="Rectangle 6"/>
          <p:cNvSpPr>
            <a:spLocks noChangeArrowheads="1"/>
          </p:cNvSpPr>
          <p:nvPr/>
        </p:nvSpPr>
        <p:spPr bwMode="auto">
          <a:xfrm>
            <a:off x="1714500" y="4500563"/>
            <a:ext cx="5786438" cy="800219"/>
          </a:xfrm>
          <a:prstGeom prst="rect">
            <a:avLst/>
          </a:prstGeom>
          <a:noFill/>
          <a:ln w="9525">
            <a:noFill/>
            <a:miter lim="800000"/>
            <a:headEnd/>
            <a:tailEnd/>
          </a:ln>
        </p:spPr>
        <p:txBody>
          <a:bodyPr anchor="ctr">
            <a:spAutoFit/>
          </a:bodyPr>
          <a:lstStyle/>
          <a:p>
            <a:pPr algn="ctr"/>
            <a:r>
              <a:rPr lang="ru-RU" sz="1100" dirty="0">
                <a:solidFill>
                  <a:srgbClr val="0070C0"/>
                </a:solidFill>
                <a:latin typeface="Calibri" pitchFamily="34" charset="0"/>
                <a:ea typeface="Calibri" pitchFamily="34" charset="0"/>
                <a:cs typeface="Times New Roman" pitchFamily="18" charset="0"/>
              </a:rPr>
              <a:t>               </a:t>
            </a:r>
            <a:r>
              <a:rPr lang="ru-RU" sz="1400" dirty="0" smtClean="0">
                <a:solidFill>
                  <a:srgbClr val="0070C0"/>
                </a:solidFill>
                <a:latin typeface="Times New Roman" pitchFamily="18" charset="0"/>
                <a:ea typeface="Calibri" pitchFamily="34" charset="0"/>
                <a:cs typeface="Times New Roman" pitchFamily="18" charset="0"/>
              </a:rPr>
              <a:t>НОМЕР</a:t>
            </a:r>
            <a:r>
              <a:rPr lang="de-DE" sz="1400" dirty="0" smtClean="0">
                <a:solidFill>
                  <a:srgbClr val="0070C0"/>
                </a:solidFill>
                <a:latin typeface="Times New Roman" pitchFamily="18" charset="0"/>
                <a:ea typeface="Calibri" pitchFamily="34" charset="0"/>
                <a:cs typeface="Times New Roman" pitchFamily="18" charset="0"/>
              </a:rPr>
              <a:t> </a:t>
            </a:r>
            <a:r>
              <a:rPr lang="ru-RU" sz="1400" dirty="0" smtClean="0">
                <a:solidFill>
                  <a:srgbClr val="0070C0"/>
                </a:solidFill>
                <a:latin typeface="Times New Roman" pitchFamily="18" charset="0"/>
                <a:ea typeface="Calibri" pitchFamily="34" charset="0"/>
                <a:cs typeface="Times New Roman" pitchFamily="18" charset="0"/>
              </a:rPr>
              <a:t>ШКОЛЬНОГО ЖУРНАЛА </a:t>
            </a:r>
          </a:p>
          <a:p>
            <a:pPr algn="ctr"/>
            <a:r>
              <a:rPr lang="ru-RU" sz="1400" dirty="0" smtClean="0">
                <a:solidFill>
                  <a:srgbClr val="0070C0"/>
                </a:solidFill>
                <a:latin typeface="Times New Roman" pitchFamily="18" charset="0"/>
                <a:ea typeface="Calibri" pitchFamily="34" charset="0"/>
                <a:cs typeface="Times New Roman" pitchFamily="18" charset="0"/>
              </a:rPr>
              <a:t> </a:t>
            </a:r>
            <a:r>
              <a:rPr lang="ru-RU" sz="1400" dirty="0">
                <a:solidFill>
                  <a:srgbClr val="0070C0"/>
                </a:solidFill>
                <a:latin typeface="Times New Roman" pitchFamily="18" charset="0"/>
                <a:ea typeface="Calibri" pitchFamily="34" charset="0"/>
                <a:cs typeface="Times New Roman" pitchFamily="18" charset="0"/>
              </a:rPr>
              <a:t>НА НЕМЕЦКОМ  И РУССКОМ ЯЗЫКАХ</a:t>
            </a:r>
            <a:endParaRPr lang="ru-RU" sz="900" dirty="0">
              <a:ea typeface="Calibri" pitchFamily="34" charset="0"/>
              <a:cs typeface="Times New Roman" pitchFamily="18" charset="0"/>
            </a:endParaRPr>
          </a:p>
          <a:p>
            <a:pPr eaLnBrk="0" hangingPunct="0"/>
            <a:endParaRPr lang="ru-RU" dirty="0">
              <a:ea typeface="Calibri" pitchFamily="34" charset="0"/>
              <a:cs typeface="Times New Roman" pitchFamily="18" charset="0"/>
            </a:endParaRPr>
          </a:p>
        </p:txBody>
      </p:sp>
      <p:sp>
        <p:nvSpPr>
          <p:cNvPr id="6152" name="Rectangle 8"/>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r>
              <a:rPr lang="ru-RU" sz="1400">
                <a:latin typeface="Times New Roman" pitchFamily="18" charset="0"/>
                <a:ea typeface="Calibri" pitchFamily="34" charset="0"/>
                <a:cs typeface="Times New Roman" pitchFamily="18" charset="0"/>
              </a:rPr>
              <a:t> </a:t>
            </a:r>
            <a:endParaRPr lang="ru-RU" sz="900">
              <a:ea typeface="Calibri" pitchFamily="34" charset="0"/>
              <a:cs typeface="Times New Roman" pitchFamily="18" charset="0"/>
            </a:endParaRPr>
          </a:p>
          <a:p>
            <a:pPr eaLnBrk="0" hangingPunct="0"/>
            <a:endParaRPr lang="ru-RU">
              <a:ea typeface="Calibri" pitchFamily="34" charset="0"/>
              <a:cs typeface="Times New Roman" pitchFamily="18" charset="0"/>
            </a:endParaRPr>
          </a:p>
        </p:txBody>
      </p:sp>
      <p:sp>
        <p:nvSpPr>
          <p:cNvPr id="16393" name="Rectangle 9"/>
          <p:cNvSpPr>
            <a:spLocks noChangeArrowheads="1"/>
          </p:cNvSpPr>
          <p:nvPr/>
        </p:nvSpPr>
        <p:spPr bwMode="auto">
          <a:xfrm rot="10800000" flipV="1">
            <a:off x="928688" y="5622925"/>
            <a:ext cx="7143750" cy="1108075"/>
          </a:xfrm>
          <a:prstGeom prst="rect">
            <a:avLst/>
          </a:prstGeom>
          <a:noFill/>
          <a:ln w="9525">
            <a:noFill/>
            <a:miter lim="800000"/>
            <a:headEnd/>
            <a:tailEnd/>
          </a:ln>
        </p:spPr>
        <p:txBody>
          <a:bodyPr anchor="ctr">
            <a:spAutoFit/>
          </a:bodyPr>
          <a:lstStyle/>
          <a:p>
            <a:r>
              <a:rPr lang="ru-RU" sz="1200">
                <a:latin typeface="Times New Roman" pitchFamily="18" charset="0"/>
                <a:cs typeface="Times New Roman" pitchFamily="18" charset="0"/>
              </a:rPr>
              <a:t>  </a:t>
            </a:r>
            <a:endParaRPr lang="ru-RU" sz="900"/>
          </a:p>
          <a:p>
            <a:pPr algn="ctr" eaLnBrk="0" hangingPunct="0"/>
            <a:r>
              <a:rPr lang="ru-RU" sz="1200">
                <a:latin typeface="Times New Roman" pitchFamily="18" charset="0"/>
                <a:cs typeface="Times New Roman" pitchFamily="18" charset="0"/>
              </a:rPr>
              <a:t>        МОУ «СРЕДНЯЯ ОБЩЕОБРАЗОВАТЕЛЬНАЯ ШКОЛА №6</a:t>
            </a:r>
            <a:endParaRPr lang="ru-RU" sz="900"/>
          </a:p>
          <a:p>
            <a:pPr eaLnBrk="0" hangingPunct="0"/>
            <a:r>
              <a:rPr lang="ru-RU" sz="1200">
                <a:latin typeface="Times New Roman" pitchFamily="18" charset="0"/>
                <a:cs typeface="Times New Roman" pitchFamily="18" charset="0"/>
              </a:rPr>
              <a:t>                                           </a:t>
            </a:r>
            <a:r>
              <a:rPr lang="de-DE" sz="1200">
                <a:latin typeface="Times New Roman" pitchFamily="18" charset="0"/>
                <a:cs typeface="Times New Roman" pitchFamily="18" charset="0"/>
              </a:rPr>
              <a:t>                                </a:t>
            </a:r>
            <a:r>
              <a:rPr lang="ru-RU" sz="1200">
                <a:latin typeface="Times New Roman" pitchFamily="18" charset="0"/>
                <a:cs typeface="Times New Roman" pitchFamily="18" charset="0"/>
              </a:rPr>
              <a:t>г. НОВОМОСКОВСК</a:t>
            </a:r>
            <a:endParaRPr lang="de-DE" sz="1200">
              <a:latin typeface="Times New Roman" pitchFamily="18" charset="0"/>
              <a:cs typeface="Times New Roman" pitchFamily="18" charset="0"/>
            </a:endParaRPr>
          </a:p>
          <a:p>
            <a:pPr algn="ctr" eaLnBrk="0" hangingPunct="0"/>
            <a:r>
              <a:rPr lang="de-DE" sz="1200">
                <a:latin typeface="Times New Roman" pitchFamily="18" charset="0"/>
                <a:cs typeface="Times New Roman" pitchFamily="18" charset="0"/>
              </a:rPr>
              <a:t>2009</a:t>
            </a:r>
            <a:endParaRPr lang="ru-RU" sz="900"/>
          </a:p>
          <a:p>
            <a:pPr eaLnBrk="0" hangingPunct="0"/>
            <a:endParaRPr lang="ru-RU"/>
          </a:p>
        </p:txBody>
      </p:sp>
      <p:sp>
        <p:nvSpPr>
          <p:cNvPr id="6154" name="Rectangle 10"/>
          <p:cNvSpPr>
            <a:spLocks noChangeArrowheads="1"/>
          </p:cNvSpPr>
          <p:nvPr/>
        </p:nvSpPr>
        <p:spPr bwMode="auto">
          <a:xfrm>
            <a:off x="0" y="457200"/>
            <a:ext cx="2416175" cy="276225"/>
          </a:xfrm>
          <a:prstGeom prst="rect">
            <a:avLst/>
          </a:prstGeom>
          <a:noFill/>
          <a:ln w="9525">
            <a:noFill/>
            <a:miter lim="800000"/>
            <a:headEnd/>
            <a:tailEnd/>
          </a:ln>
        </p:spPr>
        <p:txBody>
          <a:bodyPr wrap="none" anchor="ctr">
            <a:spAutoFit/>
          </a:bodyPr>
          <a:lstStyle/>
          <a:p>
            <a:r>
              <a:rPr lang="ru-RU" sz="1200">
                <a:latin typeface="Times New Roman" pitchFamily="18" charset="0"/>
                <a:cs typeface="Times New Roman" pitchFamily="18" charset="0"/>
              </a:rPr>
              <a:t>                                                        </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3000" fill="hold"/>
                                        <p:tgtEl>
                                          <p:spTgt spid="16386"/>
                                        </p:tgtEl>
                                        <p:attrNameLst>
                                          <p:attrName>ppt_w</p:attrName>
                                        </p:attrNameLst>
                                      </p:cBhvr>
                                      <p:tavLst>
                                        <p:tav tm="0">
                                          <p:val>
                                            <p:strVal val="#ppt_w*0.70"/>
                                          </p:val>
                                        </p:tav>
                                        <p:tav tm="100000">
                                          <p:val>
                                            <p:strVal val="#ppt_w"/>
                                          </p:val>
                                        </p:tav>
                                      </p:tavLst>
                                    </p:anim>
                                    <p:anim calcmode="lin" valueType="num">
                                      <p:cBhvr>
                                        <p:cTn id="8" dur="3000" fill="hold"/>
                                        <p:tgtEl>
                                          <p:spTgt spid="16386"/>
                                        </p:tgtEl>
                                        <p:attrNameLst>
                                          <p:attrName>ppt_h</p:attrName>
                                        </p:attrNameLst>
                                      </p:cBhvr>
                                      <p:tavLst>
                                        <p:tav tm="0">
                                          <p:val>
                                            <p:strVal val="#ppt_h"/>
                                          </p:val>
                                        </p:tav>
                                        <p:tav tm="100000">
                                          <p:val>
                                            <p:strVal val="#ppt_h"/>
                                          </p:val>
                                        </p:tav>
                                      </p:tavLst>
                                    </p:anim>
                                    <p:animEffect transition="in" filter="fade">
                                      <p:cBhvr>
                                        <p:cTn id="9" dur="3000"/>
                                        <p:tgtEl>
                                          <p:spTgt spid="16386"/>
                                        </p:tgtEl>
                                      </p:cBhvr>
                                    </p:animEffect>
                                  </p:childTnLst>
                                </p:cTn>
                              </p:par>
                            </p:childTnLst>
                          </p:cTn>
                        </p:par>
                        <p:par>
                          <p:cTn id="10" fill="hold">
                            <p:stCondLst>
                              <p:cond delay="3000"/>
                            </p:stCondLst>
                            <p:childTnLst>
                              <p:par>
                                <p:cTn id="11" presetID="2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4" dur="10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5" dur="1000" accel="50000" fill="hold">
                                          <p:stCondLst>
                                            <p:cond delay="1000"/>
                                          </p:stCondLst>
                                        </p:cTn>
                                        <p:tgtEl>
                                          <p:spTgt spid="5"/>
                                        </p:tgtEl>
                                        <p:attrNameLst>
                                          <p:attrName>ppt_w</p:attrName>
                                        </p:attrNameLst>
                                      </p:cBhvr>
                                      <p:tavLst>
                                        <p:tav tm="0">
                                          <p:val>
                                            <p:strVal val="#ppt_w*.05"/>
                                          </p:val>
                                        </p:tav>
                                        <p:tav tm="100000">
                                          <p:val>
                                            <p:strVal val="#ppt_w"/>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anim calcmode="lin" valueType="num">
                                      <p:cBhvr>
                                        <p:cTn id="17" dur="10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8" dur="10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9" dur="1000" accel="50000" fill="hold">
                                          <p:stCondLst>
                                            <p:cond delay="1000"/>
                                          </p:stCondLst>
                                        </p:cTn>
                                        <p:tgtEl>
                                          <p:spTgt spid="5"/>
                                        </p:tgtEl>
                                        <p:attrNameLst>
                                          <p:attrName>ppt_y</p:attrName>
                                        </p:attrNameLst>
                                      </p:cBhvr>
                                      <p:tavLst>
                                        <p:tav tm="0">
                                          <p:val>
                                            <p:strVal val="#ppt_y+.1"/>
                                          </p:val>
                                        </p:tav>
                                        <p:tav tm="100000">
                                          <p:val>
                                            <p:strVal val="#ppt_y"/>
                                          </p:val>
                                        </p:tav>
                                      </p:tavLst>
                                    </p:anim>
                                    <p:animEffect transition="in" filter="fade">
                                      <p:cBhvr>
                                        <p:cTn id="20" dur="2000" decel="50000">
                                          <p:stCondLst>
                                            <p:cond delay="0"/>
                                          </p:stCondLst>
                                        </p:cTn>
                                        <p:tgtEl>
                                          <p:spTgt spid="5"/>
                                        </p:tgtEl>
                                      </p:cBhvr>
                                    </p:animEffect>
                                  </p:childTnLst>
                                </p:cTn>
                              </p:par>
                            </p:childTnLst>
                          </p:cTn>
                        </p:par>
                        <p:par>
                          <p:cTn id="21" fill="hold">
                            <p:stCondLst>
                              <p:cond delay="5000"/>
                            </p:stCondLst>
                            <p:childTnLst>
                              <p:par>
                                <p:cTn id="22" presetID="25"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10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1000" accel="50000" fill="hold">
                                          <p:stCondLst>
                                            <p:cond delay="1000"/>
                                          </p:stCondLst>
                                        </p:cTn>
                                        <p:tgtEl>
                                          <p:spTgt spid="6"/>
                                        </p:tgtEl>
                                        <p:attrNameLst>
                                          <p:attrName>ppt_w</p:attrName>
                                        </p:attrNameLst>
                                      </p:cBhvr>
                                      <p:tavLst>
                                        <p:tav tm="0">
                                          <p:val>
                                            <p:strVal val="#ppt_w*.05"/>
                                          </p:val>
                                        </p:tav>
                                        <p:tav tm="100000">
                                          <p:val>
                                            <p:strVal val="#ppt_w"/>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anim calcmode="lin" valueType="num">
                                      <p:cBhvr>
                                        <p:cTn id="28" dur="10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10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1000" accel="50000" fill="hold">
                                          <p:stCondLst>
                                            <p:cond delay="1000"/>
                                          </p:stCondLst>
                                        </p:cTn>
                                        <p:tgtEl>
                                          <p:spTgt spid="6"/>
                                        </p:tgtEl>
                                        <p:attrNameLst>
                                          <p:attrName>ppt_y</p:attrName>
                                        </p:attrNameLst>
                                      </p:cBhvr>
                                      <p:tavLst>
                                        <p:tav tm="0">
                                          <p:val>
                                            <p:strVal val="#ppt_y+.1"/>
                                          </p:val>
                                        </p:tav>
                                        <p:tav tm="100000">
                                          <p:val>
                                            <p:strVal val="#ppt_y"/>
                                          </p:val>
                                        </p:tav>
                                      </p:tavLst>
                                    </p:anim>
                                    <p:animEffect transition="in" filter="fade">
                                      <p:cBhvr>
                                        <p:cTn id="31" dur="2000" decel="50000">
                                          <p:stCondLst>
                                            <p:cond delay="0"/>
                                          </p:stCondLst>
                                        </p:cTn>
                                        <p:tgtEl>
                                          <p:spTgt spid="6"/>
                                        </p:tgtEl>
                                      </p:cBhvr>
                                    </p:animEffect>
                                  </p:childTnLst>
                                </p:cTn>
                              </p:par>
                            </p:childTnLst>
                          </p:cTn>
                        </p:par>
                        <p:par>
                          <p:cTn id="32" fill="hold">
                            <p:stCondLst>
                              <p:cond delay="7000"/>
                            </p:stCondLst>
                            <p:childTnLst>
                              <p:par>
                                <p:cTn id="33" presetID="55" presetClass="entr" presetSubtype="0" fill="hold" grpId="0" nodeType="afterEffect">
                                  <p:stCondLst>
                                    <p:cond delay="0"/>
                                  </p:stCondLst>
                                  <p:childTnLst>
                                    <p:set>
                                      <p:cBhvr>
                                        <p:cTn id="34" dur="1" fill="hold">
                                          <p:stCondLst>
                                            <p:cond delay="0"/>
                                          </p:stCondLst>
                                        </p:cTn>
                                        <p:tgtEl>
                                          <p:spTgt spid="16390"/>
                                        </p:tgtEl>
                                        <p:attrNameLst>
                                          <p:attrName>style.visibility</p:attrName>
                                        </p:attrNameLst>
                                      </p:cBhvr>
                                      <p:to>
                                        <p:strVal val="visible"/>
                                      </p:to>
                                    </p:set>
                                    <p:anim calcmode="lin" valueType="num">
                                      <p:cBhvr>
                                        <p:cTn id="35" dur="3000" fill="hold"/>
                                        <p:tgtEl>
                                          <p:spTgt spid="16390"/>
                                        </p:tgtEl>
                                        <p:attrNameLst>
                                          <p:attrName>ppt_w</p:attrName>
                                        </p:attrNameLst>
                                      </p:cBhvr>
                                      <p:tavLst>
                                        <p:tav tm="0">
                                          <p:val>
                                            <p:strVal val="#ppt_w*0.70"/>
                                          </p:val>
                                        </p:tav>
                                        <p:tav tm="100000">
                                          <p:val>
                                            <p:strVal val="#ppt_w"/>
                                          </p:val>
                                        </p:tav>
                                      </p:tavLst>
                                    </p:anim>
                                    <p:anim calcmode="lin" valueType="num">
                                      <p:cBhvr>
                                        <p:cTn id="36" dur="3000" fill="hold"/>
                                        <p:tgtEl>
                                          <p:spTgt spid="16390"/>
                                        </p:tgtEl>
                                        <p:attrNameLst>
                                          <p:attrName>ppt_h</p:attrName>
                                        </p:attrNameLst>
                                      </p:cBhvr>
                                      <p:tavLst>
                                        <p:tav tm="0">
                                          <p:val>
                                            <p:strVal val="#ppt_h"/>
                                          </p:val>
                                        </p:tav>
                                        <p:tav tm="100000">
                                          <p:val>
                                            <p:strVal val="#ppt_h"/>
                                          </p:val>
                                        </p:tav>
                                      </p:tavLst>
                                    </p:anim>
                                    <p:animEffect transition="in" filter="fade">
                                      <p:cBhvr>
                                        <p:cTn id="37" dur="3000"/>
                                        <p:tgtEl>
                                          <p:spTgt spid="16390"/>
                                        </p:tgtEl>
                                      </p:cBhvr>
                                    </p:animEffect>
                                  </p:childTnLst>
                                </p:cTn>
                              </p:par>
                            </p:childTnLst>
                          </p:cTn>
                        </p:par>
                        <p:par>
                          <p:cTn id="38" fill="hold">
                            <p:stCondLst>
                              <p:cond delay="10000"/>
                            </p:stCondLst>
                            <p:childTnLst>
                              <p:par>
                                <p:cTn id="39" presetID="55" presetClass="entr" presetSubtype="0" fill="hold" grpId="0" nodeType="afterEffect">
                                  <p:stCondLst>
                                    <p:cond delay="0"/>
                                  </p:stCondLst>
                                  <p:childTnLst>
                                    <p:set>
                                      <p:cBhvr>
                                        <p:cTn id="40" dur="1" fill="hold">
                                          <p:stCondLst>
                                            <p:cond delay="0"/>
                                          </p:stCondLst>
                                        </p:cTn>
                                        <p:tgtEl>
                                          <p:spTgt spid="16389"/>
                                        </p:tgtEl>
                                        <p:attrNameLst>
                                          <p:attrName>style.visibility</p:attrName>
                                        </p:attrNameLst>
                                      </p:cBhvr>
                                      <p:to>
                                        <p:strVal val="visible"/>
                                      </p:to>
                                    </p:set>
                                    <p:anim calcmode="lin" valueType="num">
                                      <p:cBhvr>
                                        <p:cTn id="41" dur="2000" fill="hold"/>
                                        <p:tgtEl>
                                          <p:spTgt spid="16389"/>
                                        </p:tgtEl>
                                        <p:attrNameLst>
                                          <p:attrName>ppt_w</p:attrName>
                                        </p:attrNameLst>
                                      </p:cBhvr>
                                      <p:tavLst>
                                        <p:tav tm="0">
                                          <p:val>
                                            <p:strVal val="#ppt_w*0.70"/>
                                          </p:val>
                                        </p:tav>
                                        <p:tav tm="100000">
                                          <p:val>
                                            <p:strVal val="#ppt_w"/>
                                          </p:val>
                                        </p:tav>
                                      </p:tavLst>
                                    </p:anim>
                                    <p:anim calcmode="lin" valueType="num">
                                      <p:cBhvr>
                                        <p:cTn id="42" dur="2000" fill="hold"/>
                                        <p:tgtEl>
                                          <p:spTgt spid="16389"/>
                                        </p:tgtEl>
                                        <p:attrNameLst>
                                          <p:attrName>ppt_h</p:attrName>
                                        </p:attrNameLst>
                                      </p:cBhvr>
                                      <p:tavLst>
                                        <p:tav tm="0">
                                          <p:val>
                                            <p:strVal val="#ppt_h"/>
                                          </p:val>
                                        </p:tav>
                                        <p:tav tm="100000">
                                          <p:val>
                                            <p:strVal val="#ppt_h"/>
                                          </p:val>
                                        </p:tav>
                                      </p:tavLst>
                                    </p:anim>
                                    <p:animEffect transition="in" filter="fade">
                                      <p:cBhvr>
                                        <p:cTn id="43" dur="2000"/>
                                        <p:tgtEl>
                                          <p:spTgt spid="16389"/>
                                        </p:tgtEl>
                                      </p:cBhvr>
                                    </p:animEffect>
                                  </p:childTnLst>
                                </p:cTn>
                              </p:par>
                            </p:childTnLst>
                          </p:cTn>
                        </p:par>
                        <p:par>
                          <p:cTn id="44" fill="hold">
                            <p:stCondLst>
                              <p:cond delay="12000"/>
                            </p:stCondLst>
                            <p:childTnLst>
                              <p:par>
                                <p:cTn id="45" presetID="55" presetClass="entr" presetSubtype="0" fill="hold" grpId="0" nodeType="afterEffect">
                                  <p:stCondLst>
                                    <p:cond delay="0"/>
                                  </p:stCondLst>
                                  <p:childTnLst>
                                    <p:set>
                                      <p:cBhvr>
                                        <p:cTn id="46" dur="1" fill="hold">
                                          <p:stCondLst>
                                            <p:cond delay="0"/>
                                          </p:stCondLst>
                                        </p:cTn>
                                        <p:tgtEl>
                                          <p:spTgt spid="16393"/>
                                        </p:tgtEl>
                                        <p:attrNameLst>
                                          <p:attrName>style.visibility</p:attrName>
                                        </p:attrNameLst>
                                      </p:cBhvr>
                                      <p:to>
                                        <p:strVal val="visible"/>
                                      </p:to>
                                    </p:set>
                                    <p:anim calcmode="lin" valueType="num">
                                      <p:cBhvr>
                                        <p:cTn id="47" dur="3000" fill="hold"/>
                                        <p:tgtEl>
                                          <p:spTgt spid="16393"/>
                                        </p:tgtEl>
                                        <p:attrNameLst>
                                          <p:attrName>ppt_w</p:attrName>
                                        </p:attrNameLst>
                                      </p:cBhvr>
                                      <p:tavLst>
                                        <p:tav tm="0">
                                          <p:val>
                                            <p:strVal val="#ppt_w*0.70"/>
                                          </p:val>
                                        </p:tav>
                                        <p:tav tm="100000">
                                          <p:val>
                                            <p:strVal val="#ppt_w"/>
                                          </p:val>
                                        </p:tav>
                                      </p:tavLst>
                                    </p:anim>
                                    <p:anim calcmode="lin" valueType="num">
                                      <p:cBhvr>
                                        <p:cTn id="48" dur="3000" fill="hold"/>
                                        <p:tgtEl>
                                          <p:spTgt spid="16393"/>
                                        </p:tgtEl>
                                        <p:attrNameLst>
                                          <p:attrName>ppt_h</p:attrName>
                                        </p:attrNameLst>
                                      </p:cBhvr>
                                      <p:tavLst>
                                        <p:tav tm="0">
                                          <p:val>
                                            <p:strVal val="#ppt_h"/>
                                          </p:val>
                                        </p:tav>
                                        <p:tav tm="100000">
                                          <p:val>
                                            <p:strVal val="#ppt_h"/>
                                          </p:val>
                                        </p:tav>
                                      </p:tavLst>
                                    </p:anim>
                                    <p:animEffect transition="in" filter="fade">
                                      <p:cBhvr>
                                        <p:cTn id="49" dur="30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16389" grpId="0" animBg="1"/>
      <p:bldP spid="16390" grpId="0"/>
      <p:bldP spid="163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WordArt 2"/>
          <p:cNvSpPr>
            <a:spLocks noChangeArrowheads="1" noChangeShapeType="1" noTextEdit="1"/>
          </p:cNvSpPr>
          <p:nvPr/>
        </p:nvSpPr>
        <p:spPr bwMode="auto">
          <a:xfrm>
            <a:off x="2071670" y="1714488"/>
            <a:ext cx="4400550" cy="590550"/>
          </a:xfrm>
          <a:prstGeom prst="rect">
            <a:avLst/>
          </a:prstGeom>
        </p:spPr>
        <p:txBody>
          <a:bodyPr wrap="none" fromWordArt="1">
            <a:prstTxWarp prst="textPlain">
              <a:avLst>
                <a:gd name="adj" fmla="val 50000"/>
              </a:avLst>
            </a:prstTxWarp>
          </a:bodyPr>
          <a:lstStyle/>
          <a:p>
            <a:pPr algn="ctr" rtl="0"/>
            <a:r>
              <a:rPr lang="de-DE"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„Mein Bücherregal“</a:t>
            </a:r>
            <a:endParaRPr lang="ru-RU"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35845" name="Rectangle 5"/>
          <p:cNvSpPr>
            <a:spLocks noChangeArrowheads="1"/>
          </p:cNvSpPr>
          <p:nvPr/>
        </p:nvSpPr>
        <p:spPr bwMode="auto">
          <a:xfrm>
            <a:off x="0" y="642918"/>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Das Interview der Sieger des Schulwettbewerbs</a:t>
            </a:r>
            <a:r>
              <a:rPr lang="ru-RU" sz="2400" dirty="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„Der beste Schüler 2008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5846" name="Rectangle 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5848" name="Rectangle 8"/>
          <p:cNvSpPr>
            <a:spLocks noChangeArrowheads="1"/>
          </p:cNvSpPr>
          <p:nvPr/>
        </p:nvSpPr>
        <p:spPr bwMode="auto">
          <a:xfrm>
            <a:off x="457200" y="1047750"/>
            <a:ext cx="409086" cy="209288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rPr>
              <a:t>     </a:t>
            </a: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Рисунок 8" descr="C:\Users\Татьяна\Desktop\Творческие проекты\Bücher\Fragebogen\Blätter\2.bmp"/>
          <p:cNvPicPr/>
          <p:nvPr/>
        </p:nvPicPr>
        <p:blipFill>
          <a:blip r:embed="rId2"/>
          <a:srcRect/>
          <a:stretch>
            <a:fillRect/>
          </a:stretch>
        </p:blipFill>
        <p:spPr bwMode="auto">
          <a:xfrm>
            <a:off x="1142976" y="2500306"/>
            <a:ext cx="6643734" cy="4000528"/>
          </a:xfrm>
          <a:prstGeom prst="rect">
            <a:avLst/>
          </a:prstGeom>
          <a:noFill/>
          <a:ln w="9525">
            <a:noFill/>
            <a:miter lim="800000"/>
            <a:headEnd/>
            <a:tailEnd/>
          </a:ln>
        </p:spPr>
      </p:pic>
      <p:pic>
        <p:nvPicPr>
          <p:cNvPr id="10" name="Рисунок 9" descr="C:\Users\Татьяна\Desktop\Ученик 2008\Верхоглядова Екатерина.JPG"/>
          <p:cNvPicPr/>
          <p:nvPr/>
        </p:nvPicPr>
        <p:blipFill>
          <a:blip r:embed="rId3" cstate="print"/>
          <a:srcRect/>
          <a:stretch>
            <a:fillRect/>
          </a:stretch>
        </p:blipFill>
        <p:spPr bwMode="auto">
          <a:xfrm rot="21405806">
            <a:off x="1783944" y="2886333"/>
            <a:ext cx="2019998" cy="1958573"/>
          </a:xfrm>
          <a:prstGeom prst="rect">
            <a:avLst/>
          </a:prstGeom>
          <a:noFill/>
          <a:ln w="9525">
            <a:noFill/>
            <a:miter lim="800000"/>
            <a:headEnd/>
            <a:tailEnd/>
          </a:ln>
        </p:spPr>
      </p:pic>
      <p:sp>
        <p:nvSpPr>
          <p:cNvPr id="48130" name="Rectangle 2"/>
          <p:cNvSpPr>
            <a:spLocks noChangeArrowheads="1"/>
          </p:cNvSpPr>
          <p:nvPr/>
        </p:nvSpPr>
        <p:spPr bwMode="auto">
          <a:xfrm>
            <a:off x="1428728" y="2571744"/>
            <a:ext cx="6072230" cy="39395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cs typeface="Arial" pitchFamily="34" charset="0"/>
              </a:rPr>
              <a:t>                                                                           </a:t>
            </a:r>
            <a:r>
              <a:rPr kumimoji="0" lang="ru-RU" sz="1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ru-RU" dirty="0">
                <a:latin typeface="Arial" pitchFamily="34" charset="0"/>
                <a:cs typeface="Arial" pitchFamily="34" charset="0"/>
              </a:rPr>
              <a:t> </a:t>
            </a:r>
            <a:r>
              <a:rPr lang="ru-RU" dirty="0" smtClean="0">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ru-RU" sz="1600" dirty="0" smtClean="0">
                <a:solidFill>
                  <a:srgbClr val="FF0000"/>
                </a:solidFill>
                <a:latin typeface="Times New Roman" pitchFamily="18" charset="0"/>
                <a:cs typeface="Times New Roman" pitchFamily="18" charset="0"/>
              </a:rPr>
              <a:t>                                                                    </a:t>
            </a:r>
            <a:r>
              <a:rPr kumimoji="0" lang="de-DE" b="0" i="0" u="none" strike="noStrike" cap="none" normalizeH="0" baseline="0" dirty="0" err="1" smtClean="0">
                <a:ln>
                  <a:noFill/>
                </a:ln>
                <a:solidFill>
                  <a:srgbClr val="FF0000"/>
                </a:solidFill>
                <a:effectLst/>
                <a:latin typeface="Times New Roman" pitchFamily="18" charset="0"/>
                <a:cs typeface="Times New Roman" pitchFamily="18" charset="0"/>
              </a:rPr>
              <a:t>Werchogljadowa</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ru-RU"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Katrin</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(5Klasse)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dirty="0">
              <a:solidFill>
                <a:srgbClr val="FF0000"/>
              </a:solidFill>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effectLst/>
                <a:latin typeface="Times New Roman" pitchFamily="18" charset="0"/>
                <a:ea typeface="Calibri" pitchFamily="34" charset="0"/>
                <a:cs typeface="Times New Roman" pitchFamily="18" charset="0"/>
              </a:rPr>
              <a:t> -Welche Bücher stehen auf deinem Bücherregal?</a:t>
            </a:r>
            <a:endParaRPr kumimoji="0" lang="ru-RU" b="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-Märchen und die Bucher der schöngeistigen Literatur.        </a:t>
            </a: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lvl="0" eaLnBrk="0" hangingPunct="0"/>
            <a:r>
              <a:rPr kumimoji="0" lang="de-DE" b="0" i="0" u="none" strike="noStrike" cap="none" normalizeH="0" baseline="0" dirty="0" smtClean="0">
                <a:ln>
                  <a:noFill/>
                </a:ln>
                <a:effectLst/>
                <a:latin typeface="Times New Roman" pitchFamily="18" charset="0"/>
                <a:ea typeface="Calibri" pitchFamily="34" charset="0"/>
                <a:cs typeface="Times New Roman" pitchFamily="18" charset="0"/>
              </a:rPr>
              <a:t> -Welche Bücher machen auf dich einen besonderen Eindrück?</a:t>
            </a:r>
          </a:p>
          <a:p>
            <a:pPr lvl="0" eaLnBrk="0" hangingPunct="0"/>
            <a:r>
              <a:rPr kumimoji="0" lang="ru-RU"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a:t>
            </a: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Russische </a:t>
            </a:r>
            <a:r>
              <a:rPr kumimoji="0" lang="de-DE"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Volksm</a:t>
            </a:r>
            <a:r>
              <a:rPr kumimoji="0" lang="ru-RU"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ä</a:t>
            </a:r>
            <a:r>
              <a:rPr kumimoji="0" lang="de-DE"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rchen</a:t>
            </a: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129" name="AutoShape 1"/>
          <p:cNvSpPr>
            <a:spLocks noChangeShapeType="1"/>
          </p:cNvSpPr>
          <p:nvPr/>
        </p:nvSpPr>
        <p:spPr bwMode="auto">
          <a:xfrm>
            <a:off x="5154613" y="506413"/>
            <a:ext cx="4800600" cy="0"/>
          </a:xfrm>
          <a:prstGeom prst="straightConnector1">
            <a:avLst/>
          </a:prstGeom>
          <a:noFill/>
          <a:ln w="12700">
            <a:solidFill>
              <a:srgbClr val="FF000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p:cTn id="7" dur="3000" fill="hold"/>
                                        <p:tgtEl>
                                          <p:spTgt spid="35845"/>
                                        </p:tgtEl>
                                        <p:attrNameLst>
                                          <p:attrName>ppt_w</p:attrName>
                                        </p:attrNameLst>
                                      </p:cBhvr>
                                      <p:tavLst>
                                        <p:tav tm="0">
                                          <p:val>
                                            <p:strVal val="#ppt_w*0.70"/>
                                          </p:val>
                                        </p:tav>
                                        <p:tav tm="100000">
                                          <p:val>
                                            <p:strVal val="#ppt_w"/>
                                          </p:val>
                                        </p:tav>
                                      </p:tavLst>
                                    </p:anim>
                                    <p:anim calcmode="lin" valueType="num">
                                      <p:cBhvr>
                                        <p:cTn id="8" dur="3000" fill="hold"/>
                                        <p:tgtEl>
                                          <p:spTgt spid="35845"/>
                                        </p:tgtEl>
                                        <p:attrNameLst>
                                          <p:attrName>ppt_h</p:attrName>
                                        </p:attrNameLst>
                                      </p:cBhvr>
                                      <p:tavLst>
                                        <p:tav tm="0">
                                          <p:val>
                                            <p:strVal val="#ppt_h"/>
                                          </p:val>
                                        </p:tav>
                                        <p:tav tm="100000">
                                          <p:val>
                                            <p:strVal val="#ppt_h"/>
                                          </p:val>
                                        </p:tav>
                                      </p:tavLst>
                                    </p:anim>
                                    <p:animEffect transition="in" filter="fade">
                                      <p:cBhvr>
                                        <p:cTn id="9" dur="3000"/>
                                        <p:tgtEl>
                                          <p:spTgt spid="35845"/>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p:cTn id="13" dur="3000" fill="hold"/>
                                        <p:tgtEl>
                                          <p:spTgt spid="35842"/>
                                        </p:tgtEl>
                                        <p:attrNameLst>
                                          <p:attrName>ppt_w</p:attrName>
                                        </p:attrNameLst>
                                      </p:cBhvr>
                                      <p:tavLst>
                                        <p:tav tm="0">
                                          <p:val>
                                            <p:strVal val="#ppt_w*0.70"/>
                                          </p:val>
                                        </p:tav>
                                        <p:tav tm="100000">
                                          <p:val>
                                            <p:strVal val="#ppt_w"/>
                                          </p:val>
                                        </p:tav>
                                      </p:tavLst>
                                    </p:anim>
                                    <p:anim calcmode="lin" valueType="num">
                                      <p:cBhvr>
                                        <p:cTn id="14" dur="3000" fill="hold"/>
                                        <p:tgtEl>
                                          <p:spTgt spid="35842"/>
                                        </p:tgtEl>
                                        <p:attrNameLst>
                                          <p:attrName>ppt_h</p:attrName>
                                        </p:attrNameLst>
                                      </p:cBhvr>
                                      <p:tavLst>
                                        <p:tav tm="0">
                                          <p:val>
                                            <p:strVal val="#ppt_h"/>
                                          </p:val>
                                        </p:tav>
                                        <p:tav tm="100000">
                                          <p:val>
                                            <p:strVal val="#ppt_h"/>
                                          </p:val>
                                        </p:tav>
                                      </p:tavLst>
                                    </p:anim>
                                    <p:animEffect transition="in" filter="fade">
                                      <p:cBhvr>
                                        <p:cTn id="15" dur="3000"/>
                                        <p:tgtEl>
                                          <p:spTgt spid="35842"/>
                                        </p:tgtEl>
                                      </p:cBhvr>
                                    </p:animEffect>
                                  </p:childTnLst>
                                </p:cTn>
                              </p:par>
                            </p:childTnLst>
                          </p:cTn>
                        </p:par>
                        <p:par>
                          <p:cTn id="16" fill="hold">
                            <p:stCondLst>
                              <p:cond delay="6000"/>
                            </p:stCondLst>
                            <p:childTnLst>
                              <p:par>
                                <p:cTn id="17" presetID="7" presetClass="entr" presetSubtype="4" fill="hold" grpId="0" nodeType="afterEffect">
                                  <p:stCondLst>
                                    <p:cond delay="0"/>
                                  </p:stCondLst>
                                  <p:childTnLst>
                                    <p:set>
                                      <p:cBhvr>
                                        <p:cTn id="18" dur="1" fill="hold">
                                          <p:stCondLst>
                                            <p:cond delay="0"/>
                                          </p:stCondLst>
                                        </p:cTn>
                                        <p:tgtEl>
                                          <p:spTgt spid="48130"/>
                                        </p:tgtEl>
                                        <p:attrNameLst>
                                          <p:attrName>style.visibility</p:attrName>
                                        </p:attrNameLst>
                                      </p:cBhvr>
                                      <p:to>
                                        <p:strVal val="visible"/>
                                      </p:to>
                                    </p:set>
                                    <p:anim calcmode="lin" valueType="num">
                                      <p:cBhvr additive="base">
                                        <p:cTn id="19" dur="3000" fill="hold"/>
                                        <p:tgtEl>
                                          <p:spTgt spid="48130"/>
                                        </p:tgtEl>
                                        <p:attrNameLst>
                                          <p:attrName>ppt_x</p:attrName>
                                        </p:attrNameLst>
                                      </p:cBhvr>
                                      <p:tavLst>
                                        <p:tav tm="0">
                                          <p:val>
                                            <p:strVal val="#ppt_x"/>
                                          </p:val>
                                        </p:tav>
                                        <p:tav tm="100000">
                                          <p:val>
                                            <p:strVal val="#ppt_x"/>
                                          </p:val>
                                        </p:tav>
                                      </p:tavLst>
                                    </p:anim>
                                    <p:anim calcmode="lin" valueType="num">
                                      <p:cBhvr additive="base">
                                        <p:cTn id="20" dur="3000" fill="hold"/>
                                        <p:tgtEl>
                                          <p:spTgt spid="48130"/>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3000" fill="hold"/>
                                        <p:tgtEl>
                                          <p:spTgt spid="9"/>
                                        </p:tgtEl>
                                        <p:attrNameLst>
                                          <p:attrName>ppt_x</p:attrName>
                                        </p:attrNameLst>
                                      </p:cBhvr>
                                      <p:tavLst>
                                        <p:tav tm="0">
                                          <p:val>
                                            <p:strVal val="#ppt_x"/>
                                          </p:val>
                                        </p:tav>
                                        <p:tav tm="100000">
                                          <p:val>
                                            <p:strVal val="#ppt_x"/>
                                          </p:val>
                                        </p:tav>
                                      </p:tavLst>
                                    </p:anim>
                                    <p:anim calcmode="lin" valueType="num">
                                      <p:cBhvr additive="base">
                                        <p:cTn id="24" dur="3000" fill="hold"/>
                                        <p:tgtEl>
                                          <p:spTgt spid="9"/>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3000" fill="hold"/>
                                        <p:tgtEl>
                                          <p:spTgt spid="10"/>
                                        </p:tgtEl>
                                        <p:attrNameLst>
                                          <p:attrName>ppt_x</p:attrName>
                                        </p:attrNameLst>
                                      </p:cBhvr>
                                      <p:tavLst>
                                        <p:tav tm="0">
                                          <p:val>
                                            <p:strVal val="#ppt_x"/>
                                          </p:val>
                                        </p:tav>
                                        <p:tav tm="100000">
                                          <p:val>
                                            <p:strVal val="#ppt_x"/>
                                          </p:val>
                                        </p:tav>
                                      </p:tavLst>
                                    </p:anim>
                                    <p:anim calcmode="lin" valueType="num">
                                      <p:cBhvr additive="base">
                                        <p:cTn id="28"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5" grpId="0"/>
      <p:bldP spid="481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Татьяна\Desktop\Творческие проекты\Bücher\Fragebogen\Blätter\3.bmp"/>
          <p:cNvPicPr/>
          <p:nvPr/>
        </p:nvPicPr>
        <p:blipFill>
          <a:blip r:embed="rId2"/>
          <a:srcRect/>
          <a:stretch>
            <a:fillRect/>
          </a:stretch>
        </p:blipFill>
        <p:spPr bwMode="auto">
          <a:xfrm>
            <a:off x="357158" y="2187611"/>
            <a:ext cx="8111283" cy="4456099"/>
          </a:xfrm>
          <a:prstGeom prst="rect">
            <a:avLst/>
          </a:prstGeom>
          <a:noFill/>
          <a:ln w="9525">
            <a:noFill/>
            <a:miter lim="800000"/>
            <a:headEnd/>
            <a:tailEnd/>
          </a:ln>
        </p:spPr>
      </p:pic>
      <p:sp>
        <p:nvSpPr>
          <p:cNvPr id="35842" name="WordArt 2"/>
          <p:cNvSpPr>
            <a:spLocks noChangeArrowheads="1" noChangeShapeType="1" noTextEdit="1"/>
          </p:cNvSpPr>
          <p:nvPr/>
        </p:nvSpPr>
        <p:spPr bwMode="auto">
          <a:xfrm>
            <a:off x="2071670" y="1714488"/>
            <a:ext cx="4400550" cy="590550"/>
          </a:xfrm>
          <a:prstGeom prst="rect">
            <a:avLst/>
          </a:prstGeom>
        </p:spPr>
        <p:txBody>
          <a:bodyPr wrap="none" fromWordArt="1">
            <a:prstTxWarp prst="textPlain">
              <a:avLst>
                <a:gd name="adj" fmla="val 50000"/>
              </a:avLst>
            </a:prstTxWarp>
          </a:bodyPr>
          <a:lstStyle/>
          <a:p>
            <a:pPr algn="ctr" rtl="0"/>
            <a:r>
              <a:rPr lang="de-DE"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„Mein Bücherregal“</a:t>
            </a:r>
            <a:endParaRPr lang="ru-RU"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35845" name="Rectangle 5"/>
          <p:cNvSpPr>
            <a:spLocks noChangeArrowheads="1"/>
          </p:cNvSpPr>
          <p:nvPr/>
        </p:nvSpPr>
        <p:spPr bwMode="auto">
          <a:xfrm>
            <a:off x="0" y="642918"/>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Das Interview der Sieger des Schulwettbewerbs</a:t>
            </a:r>
            <a:r>
              <a:rPr lang="ru-RU" sz="2400" dirty="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„Der beste Schüler 2008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5846" name="Rectangle 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5848" name="Rectangle 8"/>
          <p:cNvSpPr>
            <a:spLocks noChangeArrowheads="1"/>
          </p:cNvSpPr>
          <p:nvPr/>
        </p:nvSpPr>
        <p:spPr bwMode="auto">
          <a:xfrm>
            <a:off x="457200" y="1047750"/>
            <a:ext cx="409086" cy="209288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rPr>
              <a:t>     </a:t>
            </a: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Рисунок 9" descr="C:\Users\Татьяна\Desktop\Ученик 2008\Митрофанова Ирина.JPG"/>
          <p:cNvPicPr/>
          <p:nvPr/>
        </p:nvPicPr>
        <p:blipFill>
          <a:blip r:embed="rId3" cstate="print"/>
          <a:srcRect/>
          <a:stretch>
            <a:fillRect/>
          </a:stretch>
        </p:blipFill>
        <p:spPr bwMode="auto">
          <a:xfrm>
            <a:off x="1264510" y="2639278"/>
            <a:ext cx="2521672" cy="1787087"/>
          </a:xfrm>
          <a:prstGeom prst="rect">
            <a:avLst/>
          </a:prstGeom>
          <a:noFill/>
          <a:ln w="9525">
            <a:noFill/>
            <a:miter lim="800000"/>
            <a:headEnd/>
            <a:tailEnd/>
          </a:ln>
        </p:spPr>
      </p:pic>
      <p:sp>
        <p:nvSpPr>
          <p:cNvPr id="49153" name="Rectangle 1"/>
          <p:cNvSpPr>
            <a:spLocks noChangeArrowheads="1"/>
          </p:cNvSpPr>
          <p:nvPr/>
        </p:nvSpPr>
        <p:spPr bwMode="auto">
          <a:xfrm rot="155747">
            <a:off x="857224" y="2786058"/>
            <a:ext cx="707236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e-DE"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de-DE" b="0" i="0" u="none" strike="noStrike" cap="none" normalizeH="0" baseline="0" dirty="0" err="1" smtClean="0">
                <a:ln>
                  <a:noFill/>
                </a:ln>
                <a:solidFill>
                  <a:srgbClr val="FF0000"/>
                </a:solidFill>
                <a:effectLst/>
                <a:latin typeface="Times New Roman" pitchFamily="18" charset="0"/>
                <a:cs typeface="Times New Roman" pitchFamily="18" charset="0"/>
              </a:rPr>
              <a:t>Mitrofanowa</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Irina</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(7Klasse)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de-DE" dirty="0">
                <a:latin typeface="Times New Roman" pitchFamily="18" charset="0"/>
                <a:ea typeface="Calibri" pitchFamily="34" charset="0"/>
                <a:cs typeface="Times New Roman" pitchFamily="18" charset="0"/>
              </a:rPr>
              <a:t> </a:t>
            </a: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-Welche Bücher stehen auf deinem Bücherregal?</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-Bücher von </a:t>
            </a:r>
            <a:r>
              <a:rPr kumimoji="0" lang="de-DE"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Turgenew</a:t>
            </a: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de-DE" b="0" i="0" u="none" strike="noStrike" cap="none" normalizeH="0" baseline="0" dirty="0" err="1" smtClean="0">
                <a:ln>
                  <a:noFill/>
                </a:ln>
                <a:solidFill>
                  <a:srgbClr val="FF0000"/>
                </a:solidFill>
                <a:effectLst/>
                <a:latin typeface="Times New Roman" pitchFamily="18" charset="0"/>
                <a:ea typeface="Calibri" pitchFamily="34" charset="0"/>
                <a:cs typeface="Times New Roman" pitchFamily="18" charset="0"/>
              </a:rPr>
              <a:t>Majakowski</a:t>
            </a:r>
            <a:r>
              <a:rPr lang="de-DE" dirty="0" err="1">
                <a:solidFill>
                  <a:srgbClr val="FF0000"/>
                </a:solidFill>
                <a:latin typeface="Times New Roman" pitchFamily="18" charset="0"/>
                <a:ea typeface="Calibri" pitchFamily="34" charset="0"/>
                <a:cs typeface="Times New Roman" pitchFamily="18" charset="0"/>
              </a:rPr>
              <a:t>y</a:t>
            </a: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Gedichte und die Bücher der schöngeistigen Literatur.</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-Was für ein Buch hast du vor kurzem gelesen?</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-„Schwarzer Bim, weißes Ohr“.</a:t>
            </a:r>
            <a:endParaRPr kumimoji="0" lang="de-DE"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p:cTn id="7" dur="3000" fill="hold"/>
                                        <p:tgtEl>
                                          <p:spTgt spid="35845"/>
                                        </p:tgtEl>
                                        <p:attrNameLst>
                                          <p:attrName>ppt_w</p:attrName>
                                        </p:attrNameLst>
                                      </p:cBhvr>
                                      <p:tavLst>
                                        <p:tav tm="0">
                                          <p:val>
                                            <p:strVal val="#ppt_w*0.70"/>
                                          </p:val>
                                        </p:tav>
                                        <p:tav tm="100000">
                                          <p:val>
                                            <p:strVal val="#ppt_w"/>
                                          </p:val>
                                        </p:tav>
                                      </p:tavLst>
                                    </p:anim>
                                    <p:anim calcmode="lin" valueType="num">
                                      <p:cBhvr>
                                        <p:cTn id="8" dur="3000" fill="hold"/>
                                        <p:tgtEl>
                                          <p:spTgt spid="35845"/>
                                        </p:tgtEl>
                                        <p:attrNameLst>
                                          <p:attrName>ppt_h</p:attrName>
                                        </p:attrNameLst>
                                      </p:cBhvr>
                                      <p:tavLst>
                                        <p:tav tm="0">
                                          <p:val>
                                            <p:strVal val="#ppt_h"/>
                                          </p:val>
                                        </p:tav>
                                        <p:tav tm="100000">
                                          <p:val>
                                            <p:strVal val="#ppt_h"/>
                                          </p:val>
                                        </p:tav>
                                      </p:tavLst>
                                    </p:anim>
                                    <p:animEffect transition="in" filter="fade">
                                      <p:cBhvr>
                                        <p:cTn id="9" dur="3000"/>
                                        <p:tgtEl>
                                          <p:spTgt spid="35845"/>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p:cTn id="13" dur="3000" fill="hold"/>
                                        <p:tgtEl>
                                          <p:spTgt spid="35842"/>
                                        </p:tgtEl>
                                        <p:attrNameLst>
                                          <p:attrName>ppt_w</p:attrName>
                                        </p:attrNameLst>
                                      </p:cBhvr>
                                      <p:tavLst>
                                        <p:tav tm="0">
                                          <p:val>
                                            <p:strVal val="#ppt_w*0.70"/>
                                          </p:val>
                                        </p:tav>
                                        <p:tav tm="100000">
                                          <p:val>
                                            <p:strVal val="#ppt_w"/>
                                          </p:val>
                                        </p:tav>
                                      </p:tavLst>
                                    </p:anim>
                                    <p:anim calcmode="lin" valueType="num">
                                      <p:cBhvr>
                                        <p:cTn id="14" dur="3000" fill="hold"/>
                                        <p:tgtEl>
                                          <p:spTgt spid="35842"/>
                                        </p:tgtEl>
                                        <p:attrNameLst>
                                          <p:attrName>ppt_h</p:attrName>
                                        </p:attrNameLst>
                                      </p:cBhvr>
                                      <p:tavLst>
                                        <p:tav tm="0">
                                          <p:val>
                                            <p:strVal val="#ppt_h"/>
                                          </p:val>
                                        </p:tav>
                                        <p:tav tm="100000">
                                          <p:val>
                                            <p:strVal val="#ppt_h"/>
                                          </p:val>
                                        </p:tav>
                                      </p:tavLst>
                                    </p:anim>
                                    <p:animEffect transition="in" filter="fade">
                                      <p:cBhvr>
                                        <p:cTn id="15" dur="3000"/>
                                        <p:tgtEl>
                                          <p:spTgt spid="35842"/>
                                        </p:tgtEl>
                                      </p:cBhvr>
                                    </p:animEffect>
                                  </p:childTnLst>
                                </p:cTn>
                              </p:par>
                            </p:childTnLst>
                          </p:cTn>
                        </p:par>
                        <p:par>
                          <p:cTn id="16" fill="hold">
                            <p:stCondLst>
                              <p:cond delay="6000"/>
                            </p:stCondLst>
                            <p:childTnLst>
                              <p:par>
                                <p:cTn id="17" presetID="7" presetClass="entr" presetSubtype="4" fill="hold" grpId="0" nodeType="afterEffect">
                                  <p:stCondLst>
                                    <p:cond delay="0"/>
                                  </p:stCondLst>
                                  <p:childTnLst>
                                    <p:set>
                                      <p:cBhvr>
                                        <p:cTn id="18" dur="1" fill="hold">
                                          <p:stCondLst>
                                            <p:cond delay="0"/>
                                          </p:stCondLst>
                                        </p:cTn>
                                        <p:tgtEl>
                                          <p:spTgt spid="49153"/>
                                        </p:tgtEl>
                                        <p:attrNameLst>
                                          <p:attrName>style.visibility</p:attrName>
                                        </p:attrNameLst>
                                      </p:cBhvr>
                                      <p:to>
                                        <p:strVal val="visible"/>
                                      </p:to>
                                    </p:set>
                                    <p:anim calcmode="lin" valueType="num">
                                      <p:cBhvr additive="base">
                                        <p:cTn id="19" dur="3000" fill="hold"/>
                                        <p:tgtEl>
                                          <p:spTgt spid="49153"/>
                                        </p:tgtEl>
                                        <p:attrNameLst>
                                          <p:attrName>ppt_x</p:attrName>
                                        </p:attrNameLst>
                                      </p:cBhvr>
                                      <p:tavLst>
                                        <p:tav tm="0">
                                          <p:val>
                                            <p:strVal val="#ppt_x"/>
                                          </p:val>
                                        </p:tav>
                                        <p:tav tm="100000">
                                          <p:val>
                                            <p:strVal val="#ppt_x"/>
                                          </p:val>
                                        </p:tav>
                                      </p:tavLst>
                                    </p:anim>
                                    <p:anim calcmode="lin" valueType="num">
                                      <p:cBhvr additive="base">
                                        <p:cTn id="20" dur="3000" fill="hold"/>
                                        <p:tgtEl>
                                          <p:spTgt spid="4915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3000" fill="hold"/>
                                        <p:tgtEl>
                                          <p:spTgt spid="9"/>
                                        </p:tgtEl>
                                        <p:attrNameLst>
                                          <p:attrName>ppt_x</p:attrName>
                                        </p:attrNameLst>
                                      </p:cBhvr>
                                      <p:tavLst>
                                        <p:tav tm="0">
                                          <p:val>
                                            <p:strVal val="#ppt_x"/>
                                          </p:val>
                                        </p:tav>
                                        <p:tav tm="100000">
                                          <p:val>
                                            <p:strVal val="#ppt_x"/>
                                          </p:val>
                                        </p:tav>
                                      </p:tavLst>
                                    </p:anim>
                                    <p:anim calcmode="lin" valueType="num">
                                      <p:cBhvr additive="base">
                                        <p:cTn id="24" dur="3000" fill="hold"/>
                                        <p:tgtEl>
                                          <p:spTgt spid="9"/>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3000" fill="hold"/>
                                        <p:tgtEl>
                                          <p:spTgt spid="10"/>
                                        </p:tgtEl>
                                        <p:attrNameLst>
                                          <p:attrName>ppt_x</p:attrName>
                                        </p:attrNameLst>
                                      </p:cBhvr>
                                      <p:tavLst>
                                        <p:tav tm="0">
                                          <p:val>
                                            <p:strVal val="#ppt_x"/>
                                          </p:val>
                                        </p:tav>
                                        <p:tav tm="100000">
                                          <p:val>
                                            <p:strVal val="#ppt_x"/>
                                          </p:val>
                                        </p:tav>
                                      </p:tavLst>
                                    </p:anim>
                                    <p:anim calcmode="lin" valueType="num">
                                      <p:cBhvr additive="base">
                                        <p:cTn id="28"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5" grpId="0"/>
      <p:bldP spid="491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4"/>
          <p:cNvPicPr/>
          <p:nvPr/>
        </p:nvPicPr>
        <p:blipFill>
          <a:blip r:embed="rId2"/>
          <a:srcRect/>
          <a:stretch>
            <a:fillRect/>
          </a:stretch>
        </p:blipFill>
        <p:spPr bwMode="auto">
          <a:xfrm>
            <a:off x="285720" y="2071678"/>
            <a:ext cx="8643998" cy="4786322"/>
          </a:xfrm>
          <a:prstGeom prst="rect">
            <a:avLst/>
          </a:prstGeom>
          <a:noFill/>
        </p:spPr>
      </p:pic>
      <p:sp>
        <p:nvSpPr>
          <p:cNvPr id="35842" name="WordArt 2"/>
          <p:cNvSpPr>
            <a:spLocks noChangeArrowheads="1" noChangeShapeType="1" noTextEdit="1"/>
          </p:cNvSpPr>
          <p:nvPr/>
        </p:nvSpPr>
        <p:spPr bwMode="auto">
          <a:xfrm>
            <a:off x="2071670" y="1714488"/>
            <a:ext cx="4400550" cy="590550"/>
          </a:xfrm>
          <a:prstGeom prst="rect">
            <a:avLst/>
          </a:prstGeom>
        </p:spPr>
        <p:txBody>
          <a:bodyPr wrap="none" fromWordArt="1">
            <a:prstTxWarp prst="textPlain">
              <a:avLst>
                <a:gd name="adj" fmla="val 50000"/>
              </a:avLst>
            </a:prstTxWarp>
          </a:bodyPr>
          <a:lstStyle/>
          <a:p>
            <a:pPr algn="ctr" rtl="0"/>
            <a:r>
              <a:rPr lang="de-DE" sz="3600" kern="10" spc="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„Mein Bücherregal“</a:t>
            </a:r>
            <a:endParaRPr lang="ru-RU" sz="3600" kern="10" spc="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endParaRPr>
          </a:p>
        </p:txBody>
      </p:sp>
      <p:sp>
        <p:nvSpPr>
          <p:cNvPr id="35845" name="Rectangle 5"/>
          <p:cNvSpPr>
            <a:spLocks noChangeArrowheads="1"/>
          </p:cNvSpPr>
          <p:nvPr/>
        </p:nvSpPr>
        <p:spPr bwMode="auto">
          <a:xfrm>
            <a:off x="0" y="642918"/>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Das Interview der Sieger des Schulwettbewerbs</a:t>
            </a:r>
            <a:r>
              <a:rPr lang="ru-RU" sz="2400" dirty="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rgbClr val="FF0000"/>
                </a:solidFill>
                <a:effectLst/>
                <a:latin typeface="Times New Roman" pitchFamily="18" charset="0"/>
                <a:cs typeface="Times New Roman" pitchFamily="18" charset="0"/>
              </a:rPr>
              <a:t>„Der beste Schüler 2008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5846" name="Rectangle 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5848" name="Rectangle 8"/>
          <p:cNvSpPr>
            <a:spLocks noChangeArrowheads="1"/>
          </p:cNvSpPr>
          <p:nvPr/>
        </p:nvSpPr>
        <p:spPr bwMode="auto">
          <a:xfrm>
            <a:off x="457200" y="1047750"/>
            <a:ext cx="409086" cy="209288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rPr>
              <a:t>     </a:t>
            </a: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FF0000"/>
              </a:solidFill>
              <a:effectLst/>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a:solidFill>
                <a:srgbClr val="FF0000"/>
              </a:solidFill>
              <a:latin typeface="Times New Roman"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Рисунок 9" descr="PA020001"/>
          <p:cNvPicPr/>
          <p:nvPr/>
        </p:nvPicPr>
        <p:blipFill>
          <a:blip r:embed="rId3" cstate="print"/>
          <a:srcRect/>
          <a:stretch>
            <a:fillRect/>
          </a:stretch>
        </p:blipFill>
        <p:spPr bwMode="auto">
          <a:xfrm rot="21417692">
            <a:off x="910969" y="2357414"/>
            <a:ext cx="2735491" cy="2430375"/>
          </a:xfrm>
          <a:prstGeom prst="rect">
            <a:avLst/>
          </a:prstGeom>
          <a:noFill/>
        </p:spPr>
      </p:pic>
      <p:sp>
        <p:nvSpPr>
          <p:cNvPr id="51203" name="Rectangle 3"/>
          <p:cNvSpPr>
            <a:spLocks noChangeArrowheads="1"/>
          </p:cNvSpPr>
          <p:nvPr/>
        </p:nvSpPr>
        <p:spPr bwMode="auto">
          <a:xfrm>
            <a:off x="0" y="2428868"/>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rgbClr val="FF0000"/>
                </a:solidFill>
                <a:effectLst/>
                <a:latin typeface="Times New Roman" pitchFamily="18" charset="0"/>
                <a:cs typeface="Arial" pitchFamily="34" charset="0"/>
              </a:rPr>
              <a:t>                                                         </a:t>
            </a:r>
            <a:r>
              <a:rPr kumimoji="0" lang="de-DE" sz="1600" b="0" i="0" u="none" strike="noStrike" cap="none" normalizeH="0" dirty="0" smtClean="0">
                <a:ln>
                  <a:noFill/>
                </a:ln>
                <a:solidFill>
                  <a:srgbClr val="FF0000"/>
                </a:solidFill>
                <a:effectLst/>
                <a:latin typeface="Times New Roman" pitchFamily="18" charset="0"/>
                <a:cs typeface="Arial" pitchFamily="34" charset="0"/>
              </a:rPr>
              <a:t>                                                      </a:t>
            </a:r>
            <a:r>
              <a:rPr kumimoji="0" lang="de-DE" b="0" i="0" u="none" strike="noStrike" cap="none" normalizeH="0" baseline="0" dirty="0" err="1" smtClean="0">
                <a:ln>
                  <a:noFill/>
                </a:ln>
                <a:solidFill>
                  <a:srgbClr val="FF0000"/>
                </a:solidFill>
                <a:effectLst/>
                <a:latin typeface="Times New Roman" pitchFamily="18" charset="0"/>
                <a:cs typeface="Times New Roman" pitchFamily="18" charset="0"/>
              </a:rPr>
              <a:t>Tscheprakowa</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Irina</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de-DE" b="0" i="0" u="none" strike="noStrike" cap="none" normalizeH="0" dirty="0" smtClean="0">
                <a:ln>
                  <a:noFill/>
                </a:ln>
                <a:solidFill>
                  <a:schemeClr val="tx1"/>
                </a:solidFill>
                <a:effectLst/>
                <a:latin typeface="Times New Roman" pitchFamily="18" charset="0"/>
                <a:cs typeface="Times New Roman" pitchFamily="18" charset="0"/>
              </a:rPr>
              <a:t>                                                                                                </a:t>
            </a: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(10Klasse)</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-Sagt bitte, liest du viel?</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Ich lese gern, besonders die Bücher der </a:t>
            </a:r>
          </a:p>
          <a:p>
            <a:pPr marL="0" marR="0" lvl="0" indent="0" algn="l" defTabSz="914400" rtl="0" eaLnBrk="0" fontAlgn="base" latinLnBrk="0" hangingPunct="0">
              <a:lnSpc>
                <a:spcPct val="100000"/>
              </a:lnSpc>
              <a:spcBef>
                <a:spcPct val="0"/>
              </a:spcBef>
              <a:spcAft>
                <a:spcPct val="0"/>
              </a:spcAft>
              <a:buClrTx/>
              <a:buSzTx/>
              <a:buFontTx/>
              <a:buNone/>
              <a:tabLst/>
            </a:pPr>
            <a:r>
              <a:rPr lang="de-DE" dirty="0">
                <a:solidFill>
                  <a:srgbClr val="FF0000"/>
                </a:solidFill>
                <a:latin typeface="Times New Roman" pitchFamily="18" charset="0"/>
                <a:cs typeface="Times New Roman" pitchFamily="18" charset="0"/>
              </a:rPr>
              <a:t> </a:t>
            </a:r>
            <a:r>
              <a:rPr lang="de-DE" dirty="0" smtClean="0">
                <a:solidFill>
                  <a:srgbClr val="FF0000"/>
                </a:solidFill>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schöngeistigen</a:t>
            </a:r>
            <a:r>
              <a:rPr lang="de-DE" dirty="0" smtClean="0">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Literatur.</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-Welche Bücher stehen auf </a:t>
            </a:r>
            <a:r>
              <a:rPr lang="de-DE" dirty="0">
                <a:latin typeface="Times New Roman" pitchFamily="18" charset="0"/>
                <a:cs typeface="Times New Roman" pitchFamily="18" charset="0"/>
              </a:rPr>
              <a:t> </a:t>
            </a:r>
            <a:r>
              <a:rPr lang="de-DE" dirty="0" smtClean="0">
                <a:latin typeface="Times New Roman" pitchFamily="18" charset="0"/>
                <a:cs typeface="Times New Roman" pitchFamily="18" charset="0"/>
              </a:rPr>
              <a:t> </a:t>
            </a: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deinem Bücherregal?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-Verschiedene, ein ist mit den </a:t>
            </a:r>
            <a:r>
              <a:rPr lang="de-DE" dirty="0">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Büchern von                          </a:t>
            </a:r>
          </a:p>
          <a:p>
            <a:pPr marL="0" marR="0" lvl="0" indent="0" algn="l" defTabSz="914400" rtl="0" eaLnBrk="0" fontAlgn="base" latinLnBrk="0" hangingPunct="0">
              <a:lnSpc>
                <a:spcPct val="100000"/>
              </a:lnSpc>
              <a:spcBef>
                <a:spcPct val="0"/>
              </a:spcBef>
              <a:spcAft>
                <a:spcPct val="0"/>
              </a:spcAft>
              <a:buClrTx/>
              <a:buSzTx/>
              <a:buFontTx/>
              <a:buNone/>
              <a:tabLst/>
            </a:pPr>
            <a:r>
              <a:rPr lang="de-DE" dirty="0">
                <a:solidFill>
                  <a:srgbClr val="FF0000"/>
                </a:solidFill>
                <a:latin typeface="Times New Roman" pitchFamily="18" charset="0"/>
                <a:cs typeface="Times New Roman" pitchFamily="18" charset="0"/>
              </a:rPr>
              <a:t> </a:t>
            </a:r>
            <a:r>
              <a:rPr lang="de-DE" dirty="0" smtClean="0">
                <a:solidFill>
                  <a:srgbClr val="FF0000"/>
                </a:solidFill>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Puschkin voll.</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-Welche Bücher machen auf dich einen besonderen  Eindrück?</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-Wir haben vor kurzem in der Literaturstunde das Buch von </a:t>
            </a:r>
            <a:r>
              <a:rPr lang="de-DE" dirty="0">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Dostojewski „ Das Verbrechen  </a:t>
            </a:r>
          </a:p>
          <a:p>
            <a:pPr marL="0" marR="0" lvl="0" indent="0" algn="l" defTabSz="914400" rtl="0" eaLnBrk="0" fontAlgn="base" latinLnBrk="0" hangingPunct="0">
              <a:lnSpc>
                <a:spcPct val="100000"/>
              </a:lnSpc>
              <a:spcBef>
                <a:spcPct val="0"/>
              </a:spcBef>
              <a:spcAft>
                <a:spcPct val="0"/>
              </a:spcAft>
              <a:buClrTx/>
              <a:buSzTx/>
              <a:buFontTx/>
              <a:buNone/>
              <a:tabLst/>
            </a:pPr>
            <a:r>
              <a:rPr lang="de-DE" dirty="0">
                <a:solidFill>
                  <a:srgbClr val="FF0000"/>
                </a:solidFill>
                <a:latin typeface="Times New Roman" pitchFamily="18" charset="0"/>
                <a:cs typeface="Times New Roman" pitchFamily="18" charset="0"/>
              </a:rPr>
              <a:t> </a:t>
            </a:r>
            <a:r>
              <a:rPr lang="de-DE" dirty="0" smtClean="0">
                <a:solidFill>
                  <a:srgbClr val="FF0000"/>
                </a:solidFill>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und die Bestrafung“ gelesen. Mir gefallen seine Fabel  und die Beschreibung der Leiden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dirty="0">
                <a:solidFill>
                  <a:srgbClr val="FF0000"/>
                </a:solidFill>
                <a:latin typeface="Times New Roman" pitchFamily="18" charset="0"/>
                <a:cs typeface="Times New Roman" pitchFamily="18" charset="0"/>
              </a:rPr>
              <a:t> </a:t>
            </a:r>
            <a:r>
              <a:rPr lang="de-DE" dirty="0" smtClean="0">
                <a:solidFill>
                  <a:srgbClr val="FF0000"/>
                </a:solidFill>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des Haupthelden. Der Schriftsteller beschrieb sehr gut die</a:t>
            </a:r>
            <a:r>
              <a:rPr lang="de-DE" dirty="0">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Gefühle und die </a:t>
            </a:r>
          </a:p>
          <a:p>
            <a:pPr marL="0" marR="0" lvl="0" indent="0" algn="l" defTabSz="914400" rtl="0" eaLnBrk="0" fontAlgn="base" latinLnBrk="0" hangingPunct="0">
              <a:lnSpc>
                <a:spcPct val="100000"/>
              </a:lnSpc>
              <a:spcBef>
                <a:spcPct val="0"/>
              </a:spcBef>
              <a:spcAft>
                <a:spcPct val="0"/>
              </a:spcAft>
              <a:buClrTx/>
              <a:buSzTx/>
              <a:buFontTx/>
              <a:buNone/>
              <a:tabLst/>
            </a:pPr>
            <a:r>
              <a:rPr lang="de-DE" dirty="0">
                <a:solidFill>
                  <a:srgbClr val="FF0000"/>
                </a:solidFill>
                <a:latin typeface="Times New Roman" pitchFamily="18" charset="0"/>
                <a:cs typeface="Times New Roman" pitchFamily="18" charset="0"/>
              </a:rPr>
              <a:t> </a:t>
            </a:r>
            <a:r>
              <a:rPr lang="de-DE" dirty="0" smtClean="0">
                <a:solidFill>
                  <a:srgbClr val="FF0000"/>
                </a:solidFill>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Gedanken des Menschen, wie er sich innerlich  verändert.</a:t>
            </a:r>
          </a:p>
          <a:p>
            <a:pPr marL="0" marR="0" lvl="0" indent="0" algn="l" defTabSz="914400" rtl="0" eaLnBrk="0" fontAlgn="base" latinLnBrk="0" hangingPunct="0">
              <a:lnSpc>
                <a:spcPct val="100000"/>
              </a:lnSpc>
              <a:spcBef>
                <a:spcPct val="0"/>
              </a:spcBef>
              <a:spcAft>
                <a:spcPct val="0"/>
              </a:spcAft>
              <a:buClrTx/>
              <a:buSzTx/>
              <a:buFontTx/>
              <a:buNone/>
              <a:tabLst/>
            </a:pPr>
            <a:r>
              <a:rPr lang="de-DE" dirty="0">
                <a:solidFill>
                  <a:srgbClr val="FF0000"/>
                </a:solidFill>
                <a:latin typeface="Times New Roman" pitchFamily="18" charset="0"/>
                <a:cs typeface="Times New Roman" pitchFamily="18" charset="0"/>
              </a:rPr>
              <a:t> </a:t>
            </a:r>
            <a:r>
              <a:rPr lang="de-DE" dirty="0" smtClean="0">
                <a:solidFill>
                  <a:srgbClr val="FF0000"/>
                </a:solidFill>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 Dieses  Werk macht auf</a:t>
            </a:r>
            <a:r>
              <a:rPr lang="de-DE" dirty="0">
                <a:latin typeface="Times New Roman" pitchFamily="18" charset="0"/>
                <a:cs typeface="Times New Roman" pitchFamily="18" charset="0"/>
              </a:rPr>
              <a:t> </a:t>
            </a:r>
            <a:r>
              <a:rPr kumimoji="0" lang="de-DE" b="0" i="0" u="none" strike="noStrike" cap="none" normalizeH="0" baseline="0" dirty="0" smtClean="0">
                <a:ln>
                  <a:noFill/>
                </a:ln>
                <a:solidFill>
                  <a:srgbClr val="FF0000"/>
                </a:solidFill>
                <a:effectLst/>
                <a:latin typeface="Times New Roman" pitchFamily="18" charset="0"/>
                <a:cs typeface="Times New Roman" pitchFamily="18" charset="0"/>
              </a:rPr>
              <a:t>mich einen besonderen  Eindrück. </a:t>
            </a:r>
            <a:endParaRPr kumimoji="0" lang="de-DE"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p:cTn id="7" dur="3000" fill="hold"/>
                                        <p:tgtEl>
                                          <p:spTgt spid="35845"/>
                                        </p:tgtEl>
                                        <p:attrNameLst>
                                          <p:attrName>ppt_w</p:attrName>
                                        </p:attrNameLst>
                                      </p:cBhvr>
                                      <p:tavLst>
                                        <p:tav tm="0">
                                          <p:val>
                                            <p:strVal val="#ppt_w*0.70"/>
                                          </p:val>
                                        </p:tav>
                                        <p:tav tm="100000">
                                          <p:val>
                                            <p:strVal val="#ppt_w"/>
                                          </p:val>
                                        </p:tav>
                                      </p:tavLst>
                                    </p:anim>
                                    <p:anim calcmode="lin" valueType="num">
                                      <p:cBhvr>
                                        <p:cTn id="8" dur="3000" fill="hold"/>
                                        <p:tgtEl>
                                          <p:spTgt spid="35845"/>
                                        </p:tgtEl>
                                        <p:attrNameLst>
                                          <p:attrName>ppt_h</p:attrName>
                                        </p:attrNameLst>
                                      </p:cBhvr>
                                      <p:tavLst>
                                        <p:tav tm="0">
                                          <p:val>
                                            <p:strVal val="#ppt_h"/>
                                          </p:val>
                                        </p:tav>
                                        <p:tav tm="100000">
                                          <p:val>
                                            <p:strVal val="#ppt_h"/>
                                          </p:val>
                                        </p:tav>
                                      </p:tavLst>
                                    </p:anim>
                                    <p:animEffect transition="in" filter="fade">
                                      <p:cBhvr>
                                        <p:cTn id="9" dur="3000"/>
                                        <p:tgtEl>
                                          <p:spTgt spid="35845"/>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p:cTn id="13" dur="3000" fill="hold"/>
                                        <p:tgtEl>
                                          <p:spTgt spid="35842"/>
                                        </p:tgtEl>
                                        <p:attrNameLst>
                                          <p:attrName>ppt_w</p:attrName>
                                        </p:attrNameLst>
                                      </p:cBhvr>
                                      <p:tavLst>
                                        <p:tav tm="0">
                                          <p:val>
                                            <p:strVal val="#ppt_w*0.70"/>
                                          </p:val>
                                        </p:tav>
                                        <p:tav tm="100000">
                                          <p:val>
                                            <p:strVal val="#ppt_w"/>
                                          </p:val>
                                        </p:tav>
                                      </p:tavLst>
                                    </p:anim>
                                    <p:anim calcmode="lin" valueType="num">
                                      <p:cBhvr>
                                        <p:cTn id="14" dur="3000" fill="hold"/>
                                        <p:tgtEl>
                                          <p:spTgt spid="35842"/>
                                        </p:tgtEl>
                                        <p:attrNameLst>
                                          <p:attrName>ppt_h</p:attrName>
                                        </p:attrNameLst>
                                      </p:cBhvr>
                                      <p:tavLst>
                                        <p:tav tm="0">
                                          <p:val>
                                            <p:strVal val="#ppt_h"/>
                                          </p:val>
                                        </p:tav>
                                        <p:tav tm="100000">
                                          <p:val>
                                            <p:strVal val="#ppt_h"/>
                                          </p:val>
                                        </p:tav>
                                      </p:tavLst>
                                    </p:anim>
                                    <p:animEffect transition="in" filter="fade">
                                      <p:cBhvr>
                                        <p:cTn id="15" dur="3000"/>
                                        <p:tgtEl>
                                          <p:spTgt spid="35842"/>
                                        </p:tgtEl>
                                      </p:cBhvr>
                                    </p:animEffect>
                                  </p:childTnLst>
                                </p:cTn>
                              </p:par>
                            </p:childTnLst>
                          </p:cTn>
                        </p:par>
                        <p:par>
                          <p:cTn id="16" fill="hold">
                            <p:stCondLst>
                              <p:cond delay="6000"/>
                            </p:stCondLst>
                            <p:childTnLst>
                              <p:par>
                                <p:cTn id="17" presetID="7" presetClass="entr" presetSubtype="4" fill="hold" grpId="0" nodeType="afterEffect">
                                  <p:stCondLst>
                                    <p:cond delay="0"/>
                                  </p:stCondLst>
                                  <p:childTnLst>
                                    <p:set>
                                      <p:cBhvr>
                                        <p:cTn id="18" dur="1" fill="hold">
                                          <p:stCondLst>
                                            <p:cond delay="0"/>
                                          </p:stCondLst>
                                        </p:cTn>
                                        <p:tgtEl>
                                          <p:spTgt spid="51203"/>
                                        </p:tgtEl>
                                        <p:attrNameLst>
                                          <p:attrName>style.visibility</p:attrName>
                                        </p:attrNameLst>
                                      </p:cBhvr>
                                      <p:to>
                                        <p:strVal val="visible"/>
                                      </p:to>
                                    </p:set>
                                    <p:anim calcmode="lin" valueType="num">
                                      <p:cBhvr additive="base">
                                        <p:cTn id="19" dur="3000" fill="hold"/>
                                        <p:tgtEl>
                                          <p:spTgt spid="51203"/>
                                        </p:tgtEl>
                                        <p:attrNameLst>
                                          <p:attrName>ppt_x</p:attrName>
                                        </p:attrNameLst>
                                      </p:cBhvr>
                                      <p:tavLst>
                                        <p:tav tm="0">
                                          <p:val>
                                            <p:strVal val="#ppt_x"/>
                                          </p:val>
                                        </p:tav>
                                        <p:tav tm="100000">
                                          <p:val>
                                            <p:strVal val="#ppt_x"/>
                                          </p:val>
                                        </p:tav>
                                      </p:tavLst>
                                    </p:anim>
                                    <p:anim calcmode="lin" valueType="num">
                                      <p:cBhvr additive="base">
                                        <p:cTn id="20" dur="3000" fill="hold"/>
                                        <p:tgtEl>
                                          <p:spTgt spid="5120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3000" fill="hold"/>
                                        <p:tgtEl>
                                          <p:spTgt spid="9"/>
                                        </p:tgtEl>
                                        <p:attrNameLst>
                                          <p:attrName>ppt_x</p:attrName>
                                        </p:attrNameLst>
                                      </p:cBhvr>
                                      <p:tavLst>
                                        <p:tav tm="0">
                                          <p:val>
                                            <p:strVal val="#ppt_x"/>
                                          </p:val>
                                        </p:tav>
                                        <p:tav tm="100000">
                                          <p:val>
                                            <p:strVal val="#ppt_x"/>
                                          </p:val>
                                        </p:tav>
                                      </p:tavLst>
                                    </p:anim>
                                    <p:anim calcmode="lin" valueType="num">
                                      <p:cBhvr additive="base">
                                        <p:cTn id="24" dur="3000" fill="hold"/>
                                        <p:tgtEl>
                                          <p:spTgt spid="9"/>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3000" fill="hold"/>
                                        <p:tgtEl>
                                          <p:spTgt spid="10"/>
                                        </p:tgtEl>
                                        <p:attrNameLst>
                                          <p:attrName>ppt_x</p:attrName>
                                        </p:attrNameLst>
                                      </p:cBhvr>
                                      <p:tavLst>
                                        <p:tav tm="0">
                                          <p:val>
                                            <p:strVal val="#ppt_x"/>
                                          </p:val>
                                        </p:tav>
                                        <p:tav tm="100000">
                                          <p:val>
                                            <p:strVal val="#ppt_x"/>
                                          </p:val>
                                        </p:tav>
                                      </p:tavLst>
                                    </p:anim>
                                    <p:anim calcmode="lin" valueType="num">
                                      <p:cBhvr additive="base">
                                        <p:cTn id="28"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5" grpId="0"/>
      <p:bldP spid="5120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10"/>
          <p:cNvSpPr>
            <a:spLocks noChangeArrowheads="1" noChangeShapeType="1" noTextEdit="1"/>
          </p:cNvSpPr>
          <p:nvPr/>
        </p:nvSpPr>
        <p:spPr bwMode="auto">
          <a:xfrm>
            <a:off x="285750" y="500063"/>
            <a:ext cx="1428750" cy="409575"/>
          </a:xfrm>
          <a:prstGeom prst="rect">
            <a:avLst/>
          </a:prstGeom>
        </p:spPr>
        <p:txBody>
          <a:bodyPr wrap="none" fromWordArt="1">
            <a:prstTxWarp prst="textPlain">
              <a:avLst>
                <a:gd name="adj" fmla="val 50000"/>
              </a:avLst>
            </a:prstTxWarp>
          </a:bodyPr>
          <a:lstStyle/>
          <a:p>
            <a:pPr algn="ctr"/>
            <a:r>
              <a:rPr lang="de-DE"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KENNST DU</a:t>
            </a:r>
            <a:endPar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23555" name="WordArt 9"/>
          <p:cNvSpPr>
            <a:spLocks noChangeArrowheads="1" noChangeShapeType="1" noTextEdit="1"/>
          </p:cNvSpPr>
          <p:nvPr/>
        </p:nvSpPr>
        <p:spPr bwMode="auto">
          <a:xfrm>
            <a:off x="1785938" y="642938"/>
            <a:ext cx="1704975" cy="590550"/>
          </a:xfrm>
          <a:prstGeom prst="rect">
            <a:avLst/>
          </a:prstGeom>
        </p:spPr>
        <p:txBody>
          <a:bodyPr wrap="none" fromWordArt="1">
            <a:prstTxWarp prst="textPlain">
              <a:avLst>
                <a:gd name="adj" fmla="val 50000"/>
              </a:avLst>
            </a:prstTxWarp>
          </a:bodyPr>
          <a:lstStyle/>
          <a:p>
            <a:pPr algn="ctr"/>
            <a:r>
              <a:rPr lang="de-DE"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DIE MÄRCHEN?</a:t>
            </a:r>
            <a:endParaRPr lang="ru-RU"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3556" name="Рисунок 14" descr="Alisa im Wunderland"/>
          <p:cNvPicPr>
            <a:picLocks noChangeAspect="1" noChangeArrowheads="1"/>
          </p:cNvPicPr>
          <p:nvPr/>
        </p:nvPicPr>
        <p:blipFill>
          <a:blip r:embed="rId2"/>
          <a:srcRect/>
          <a:stretch>
            <a:fillRect/>
          </a:stretch>
        </p:blipFill>
        <p:spPr bwMode="auto">
          <a:xfrm>
            <a:off x="428625" y="1571625"/>
            <a:ext cx="1905000" cy="1381125"/>
          </a:xfrm>
          <a:prstGeom prst="rect">
            <a:avLst/>
          </a:prstGeom>
          <a:noFill/>
          <a:ln w="9525">
            <a:noFill/>
            <a:miter lim="800000"/>
            <a:headEnd/>
            <a:tailEnd/>
          </a:ln>
        </p:spPr>
      </p:pic>
      <p:pic>
        <p:nvPicPr>
          <p:cNvPr id="23557" name="Рисунок 15" descr="Buratino"/>
          <p:cNvPicPr>
            <a:picLocks noChangeAspect="1" noChangeArrowheads="1"/>
          </p:cNvPicPr>
          <p:nvPr/>
        </p:nvPicPr>
        <p:blipFill>
          <a:blip r:embed="rId3"/>
          <a:srcRect/>
          <a:stretch>
            <a:fillRect/>
          </a:stretch>
        </p:blipFill>
        <p:spPr bwMode="auto">
          <a:xfrm>
            <a:off x="2571750" y="1571625"/>
            <a:ext cx="1828800" cy="1371600"/>
          </a:xfrm>
          <a:prstGeom prst="rect">
            <a:avLst/>
          </a:prstGeom>
          <a:noFill/>
          <a:ln w="9525">
            <a:noFill/>
            <a:miter lim="800000"/>
            <a:headEnd/>
            <a:tailEnd/>
          </a:ln>
        </p:spPr>
      </p:pic>
      <p:pic>
        <p:nvPicPr>
          <p:cNvPr id="23558" name="Рисунок 17" descr="Dornröschen"/>
          <p:cNvPicPr>
            <a:picLocks noChangeAspect="1" noChangeArrowheads="1"/>
          </p:cNvPicPr>
          <p:nvPr/>
        </p:nvPicPr>
        <p:blipFill>
          <a:blip r:embed="rId4"/>
          <a:srcRect/>
          <a:stretch>
            <a:fillRect/>
          </a:stretch>
        </p:blipFill>
        <p:spPr bwMode="auto">
          <a:xfrm>
            <a:off x="6858000" y="1785938"/>
            <a:ext cx="1847850" cy="1400175"/>
          </a:xfrm>
          <a:prstGeom prst="rect">
            <a:avLst/>
          </a:prstGeom>
          <a:noFill/>
          <a:ln w="9525">
            <a:noFill/>
            <a:miter lim="800000"/>
            <a:headEnd/>
            <a:tailEnd/>
          </a:ln>
        </p:spPr>
      </p:pic>
      <p:pic>
        <p:nvPicPr>
          <p:cNvPr id="23559" name="Рисунок 18" descr="12 Monaten"/>
          <p:cNvPicPr>
            <a:picLocks noChangeAspect="1" noChangeArrowheads="1"/>
          </p:cNvPicPr>
          <p:nvPr/>
        </p:nvPicPr>
        <p:blipFill>
          <a:blip r:embed="rId5"/>
          <a:srcRect/>
          <a:stretch>
            <a:fillRect/>
          </a:stretch>
        </p:blipFill>
        <p:spPr bwMode="auto">
          <a:xfrm>
            <a:off x="428625" y="3071813"/>
            <a:ext cx="1962150" cy="1343025"/>
          </a:xfrm>
          <a:prstGeom prst="rect">
            <a:avLst/>
          </a:prstGeom>
          <a:noFill/>
          <a:ln w="9525">
            <a:noFill/>
            <a:miter lim="800000"/>
            <a:headEnd/>
            <a:tailEnd/>
          </a:ln>
        </p:spPr>
      </p:pic>
      <p:pic>
        <p:nvPicPr>
          <p:cNvPr id="23560" name="Рисунок 19" descr="Аленький цветочек"/>
          <p:cNvPicPr>
            <a:picLocks noChangeAspect="1" noChangeArrowheads="1"/>
          </p:cNvPicPr>
          <p:nvPr/>
        </p:nvPicPr>
        <p:blipFill>
          <a:blip r:embed="rId6"/>
          <a:srcRect/>
          <a:stretch>
            <a:fillRect/>
          </a:stretch>
        </p:blipFill>
        <p:spPr bwMode="auto">
          <a:xfrm>
            <a:off x="2786063" y="3071813"/>
            <a:ext cx="1771650" cy="1323975"/>
          </a:xfrm>
          <a:prstGeom prst="rect">
            <a:avLst/>
          </a:prstGeom>
          <a:noFill/>
          <a:ln w="9525">
            <a:noFill/>
            <a:miter lim="800000"/>
            <a:headEnd/>
            <a:tailEnd/>
          </a:ln>
        </p:spPr>
      </p:pic>
      <p:pic>
        <p:nvPicPr>
          <p:cNvPr id="23561" name="Рисунок 20" descr="Collage"/>
          <p:cNvPicPr>
            <a:picLocks noChangeAspect="1" noChangeArrowheads="1"/>
          </p:cNvPicPr>
          <p:nvPr/>
        </p:nvPicPr>
        <p:blipFill>
          <a:blip r:embed="rId7"/>
          <a:srcRect/>
          <a:stretch>
            <a:fillRect/>
          </a:stretch>
        </p:blipFill>
        <p:spPr bwMode="auto">
          <a:xfrm>
            <a:off x="5051425" y="14587538"/>
            <a:ext cx="4905375" cy="3028950"/>
          </a:xfrm>
          <a:prstGeom prst="rect">
            <a:avLst/>
          </a:prstGeom>
          <a:noFill/>
          <a:ln w="9525">
            <a:noFill/>
            <a:miter lim="800000"/>
            <a:headEnd/>
            <a:tailEnd/>
          </a:ln>
        </p:spPr>
      </p:pic>
      <p:cxnSp>
        <p:nvCxnSpPr>
          <p:cNvPr id="23562" name="AutoShape 2"/>
          <p:cNvCxnSpPr>
            <a:cxnSpLocks noChangeShapeType="1"/>
          </p:cNvCxnSpPr>
          <p:nvPr/>
        </p:nvCxnSpPr>
        <p:spPr bwMode="auto">
          <a:xfrm>
            <a:off x="4891088" y="10868025"/>
            <a:ext cx="4914900" cy="0"/>
          </a:xfrm>
          <a:prstGeom prst="straightConnector1">
            <a:avLst/>
          </a:prstGeom>
          <a:noFill/>
          <a:ln w="12700">
            <a:solidFill>
              <a:srgbClr val="C0504D"/>
            </a:solidFill>
            <a:round/>
            <a:headEnd/>
            <a:tailEnd/>
          </a:ln>
        </p:spPr>
      </p:cxnSp>
      <p:pic>
        <p:nvPicPr>
          <p:cNvPr id="23563" name="Рисунок 1" descr="Märchenskorb"/>
          <p:cNvPicPr>
            <a:picLocks noChangeAspect="1" noChangeArrowheads="1"/>
          </p:cNvPicPr>
          <p:nvPr/>
        </p:nvPicPr>
        <p:blipFill>
          <a:blip r:embed="rId8"/>
          <a:srcRect/>
          <a:stretch>
            <a:fillRect/>
          </a:stretch>
        </p:blipFill>
        <p:spPr bwMode="auto">
          <a:xfrm>
            <a:off x="6215063" y="142875"/>
            <a:ext cx="2698750" cy="1733550"/>
          </a:xfrm>
          <a:prstGeom prst="rect">
            <a:avLst/>
          </a:prstGeom>
          <a:noFill/>
          <a:ln w="9525">
            <a:noFill/>
            <a:miter lim="800000"/>
            <a:headEnd/>
            <a:tailEnd/>
          </a:ln>
        </p:spPr>
      </p:pic>
      <p:sp>
        <p:nvSpPr>
          <p:cNvPr id="23564" name="Rectangle 1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3565" name="Rectangle 14"/>
          <p:cNvSpPr>
            <a:spLocks noChangeArrowheads="1"/>
          </p:cNvSpPr>
          <p:nvPr/>
        </p:nvSpPr>
        <p:spPr bwMode="auto">
          <a:xfrm>
            <a:off x="0" y="457200"/>
            <a:ext cx="9144000" cy="457200"/>
          </a:xfrm>
          <a:prstGeom prst="rect">
            <a:avLst/>
          </a:prstGeom>
          <a:noFill/>
          <a:ln w="9525">
            <a:noFill/>
            <a:miter lim="800000"/>
            <a:headEnd/>
            <a:tailEnd/>
          </a:ln>
        </p:spPr>
        <p:txBody>
          <a:bodyPr wrap="none" anchor="ctr">
            <a:spAutoFit/>
          </a:bodyPr>
          <a:lstStyle/>
          <a:p>
            <a:r>
              <a:rPr lang="de-DE" sz="1600" b="1" i="1">
                <a:latin typeface="Calibri" pitchFamily="34" charset="0"/>
                <a:ea typeface="Calibri" pitchFamily="34" charset="0"/>
                <a:cs typeface="Times New Roman" pitchFamily="18" charset="0"/>
              </a:rPr>
              <a:t>    </a:t>
            </a:r>
            <a:endParaRPr lang="ru-RU" sz="900">
              <a:ea typeface="Calibri" pitchFamily="34" charset="0"/>
              <a:cs typeface="Times New Roman" pitchFamily="18" charset="0"/>
            </a:endParaRPr>
          </a:p>
          <a:p>
            <a:pPr eaLnBrk="0" hangingPunct="0"/>
            <a:endParaRPr lang="ru-RU">
              <a:ea typeface="Calibri" pitchFamily="34" charset="0"/>
              <a:cs typeface="Times New Roman" pitchFamily="18" charset="0"/>
            </a:endParaRPr>
          </a:p>
        </p:txBody>
      </p:sp>
      <p:sp>
        <p:nvSpPr>
          <p:cNvPr id="23566" name="Rectangle 15"/>
          <p:cNvSpPr>
            <a:spLocks noChangeArrowheads="1"/>
          </p:cNvSpPr>
          <p:nvPr/>
        </p:nvSpPr>
        <p:spPr bwMode="auto">
          <a:xfrm>
            <a:off x="-450850" y="1323975"/>
            <a:ext cx="9144000" cy="0"/>
          </a:xfrm>
          <a:prstGeom prst="rect">
            <a:avLst/>
          </a:prstGeom>
          <a:noFill/>
          <a:ln w="9525">
            <a:noFill/>
            <a:miter lim="800000"/>
            <a:headEnd/>
            <a:tailEnd/>
          </a:ln>
        </p:spPr>
        <p:txBody>
          <a:bodyPr wrap="none" anchor="ctr">
            <a:spAutoFit/>
          </a:bodyPr>
          <a:lstStyle/>
          <a:p>
            <a:r>
              <a:rPr lang="de-DE" sz="1600" b="1" i="1">
                <a:latin typeface="Calibri" pitchFamily="34" charset="0"/>
                <a:ea typeface="Calibri" pitchFamily="34" charset="0"/>
                <a:cs typeface="Times New Roman" pitchFamily="18" charset="0"/>
              </a:rPr>
              <a:t> </a:t>
            </a:r>
            <a:endParaRPr lang="ru-RU" sz="900">
              <a:ea typeface="Calibri" pitchFamily="34" charset="0"/>
              <a:cs typeface="Times New Roman" pitchFamily="18" charset="0"/>
            </a:endParaRPr>
          </a:p>
          <a:p>
            <a:pPr eaLnBrk="0" hangingPunct="0"/>
            <a:endParaRPr lang="ru-RU">
              <a:ea typeface="Calibri" pitchFamily="34" charset="0"/>
              <a:cs typeface="Times New Roman" pitchFamily="18" charset="0"/>
            </a:endParaRPr>
          </a:p>
        </p:txBody>
      </p:sp>
      <p:sp>
        <p:nvSpPr>
          <p:cNvPr id="23567" name="Rectangle 16"/>
          <p:cNvSpPr>
            <a:spLocks noChangeArrowheads="1"/>
          </p:cNvSpPr>
          <p:nvPr/>
        </p:nvSpPr>
        <p:spPr bwMode="auto">
          <a:xfrm>
            <a:off x="500063" y="1285875"/>
            <a:ext cx="3071812" cy="554038"/>
          </a:xfrm>
          <a:prstGeom prst="rect">
            <a:avLst/>
          </a:prstGeom>
          <a:noFill/>
          <a:ln w="9525">
            <a:noFill/>
            <a:miter lim="800000"/>
            <a:headEnd/>
            <a:tailEnd/>
          </a:ln>
        </p:spPr>
        <p:txBody>
          <a:bodyPr anchor="ctr">
            <a:spAutoFit/>
          </a:bodyPr>
          <a:lstStyle/>
          <a:p>
            <a:r>
              <a:rPr lang="de-DE" sz="1400">
                <a:latin typeface="Times New Roman" pitchFamily="18" charset="0"/>
                <a:ea typeface="Calibri" pitchFamily="34" charset="0"/>
                <a:cs typeface="Times New Roman" pitchFamily="18" charset="0"/>
              </a:rPr>
              <a:t>Nennt das M</a:t>
            </a:r>
            <a:r>
              <a:rPr lang="de-DE" sz="1400">
                <a:latin typeface="Calibri" pitchFamily="34" charset="0"/>
                <a:ea typeface="Calibri" pitchFamily="34" charset="0"/>
                <a:cs typeface="Times New Roman" pitchFamily="18" charset="0"/>
              </a:rPr>
              <a:t>ä</a:t>
            </a:r>
            <a:r>
              <a:rPr lang="de-DE" sz="1400">
                <a:latin typeface="Times New Roman" pitchFamily="18" charset="0"/>
                <a:ea typeface="Calibri" pitchFamily="34" charset="0"/>
                <a:cs typeface="Times New Roman" pitchFamily="18" charset="0"/>
              </a:rPr>
              <a:t>rchen und seinen Autor.</a:t>
            </a:r>
            <a:r>
              <a:rPr lang="de-DE" sz="1600" b="1" i="1">
                <a:latin typeface="Calibri" pitchFamily="34" charset="0"/>
                <a:ea typeface="Calibri" pitchFamily="34" charset="0"/>
                <a:cs typeface="Times New Roman" pitchFamily="18" charset="0"/>
              </a:rPr>
              <a:t> </a:t>
            </a:r>
            <a:endParaRPr lang="ru-RU" sz="900">
              <a:ea typeface="Calibri" pitchFamily="34" charset="0"/>
              <a:cs typeface="Times New Roman" pitchFamily="18" charset="0"/>
            </a:endParaRPr>
          </a:p>
          <a:p>
            <a:pPr eaLnBrk="0" hangingPunct="0"/>
            <a:r>
              <a:rPr lang="de-DE" sz="1400">
                <a:latin typeface="Times New Roman" pitchFamily="18" charset="0"/>
                <a:ea typeface="Calibri" pitchFamily="34" charset="0"/>
                <a:cs typeface="Times New Roman" pitchFamily="18" charset="0"/>
              </a:rPr>
              <a:t>  </a:t>
            </a:r>
            <a:endParaRPr lang="de-DE"/>
          </a:p>
        </p:txBody>
      </p:sp>
      <p:sp>
        <p:nvSpPr>
          <p:cNvPr id="23568" name="Rectangle 17"/>
          <p:cNvSpPr>
            <a:spLocks noChangeArrowheads="1"/>
          </p:cNvSpPr>
          <p:nvPr/>
        </p:nvSpPr>
        <p:spPr bwMode="auto">
          <a:xfrm>
            <a:off x="214313" y="1714500"/>
            <a:ext cx="357187" cy="307975"/>
          </a:xfrm>
          <a:prstGeom prst="rect">
            <a:avLst/>
          </a:prstGeom>
          <a:noFill/>
          <a:ln w="9525">
            <a:noFill/>
            <a:miter lim="800000"/>
            <a:headEnd/>
            <a:tailEnd/>
          </a:ln>
        </p:spPr>
        <p:txBody>
          <a:bodyPr anchor="ctr">
            <a:spAutoFit/>
          </a:bodyPr>
          <a:lstStyle/>
          <a:p>
            <a:r>
              <a:rPr lang="de-DE" sz="1400">
                <a:latin typeface="Times New Roman" pitchFamily="18" charset="0"/>
                <a:ea typeface="Calibri" pitchFamily="34" charset="0"/>
                <a:cs typeface="Times New Roman" pitchFamily="18" charset="0"/>
              </a:rPr>
              <a:t> 1 </a:t>
            </a:r>
            <a:endParaRPr lang="de-DE">
              <a:ea typeface="Calibri" pitchFamily="34" charset="0"/>
              <a:cs typeface="Times New Roman" pitchFamily="18" charset="0"/>
            </a:endParaRPr>
          </a:p>
        </p:txBody>
      </p:sp>
      <p:sp>
        <p:nvSpPr>
          <p:cNvPr id="23569" name="Rectangle 18"/>
          <p:cNvSpPr>
            <a:spLocks noChangeArrowheads="1"/>
          </p:cNvSpPr>
          <p:nvPr/>
        </p:nvSpPr>
        <p:spPr bwMode="auto">
          <a:xfrm>
            <a:off x="4429125" y="1714500"/>
            <a:ext cx="285750" cy="307975"/>
          </a:xfrm>
          <a:prstGeom prst="rect">
            <a:avLst/>
          </a:prstGeom>
          <a:noFill/>
          <a:ln w="9525">
            <a:noFill/>
            <a:miter lim="800000"/>
            <a:headEnd/>
            <a:tailEnd/>
          </a:ln>
        </p:spPr>
        <p:txBody>
          <a:bodyPr anchor="ctr">
            <a:spAutoFit/>
          </a:bodyPr>
          <a:lstStyle/>
          <a:p>
            <a:r>
              <a:rPr lang="de-DE" sz="1400">
                <a:latin typeface="Times New Roman" pitchFamily="18" charset="0"/>
                <a:ea typeface="Calibri" pitchFamily="34" charset="0"/>
                <a:cs typeface="Times New Roman" pitchFamily="18" charset="0"/>
              </a:rPr>
              <a:t>3 </a:t>
            </a:r>
            <a:endParaRPr lang="de-DE">
              <a:ea typeface="Calibri" pitchFamily="34" charset="0"/>
              <a:cs typeface="Times New Roman" pitchFamily="18" charset="0"/>
            </a:endParaRPr>
          </a:p>
        </p:txBody>
      </p:sp>
      <p:sp>
        <p:nvSpPr>
          <p:cNvPr id="23570" name="Rectangle 19"/>
          <p:cNvSpPr>
            <a:spLocks noChangeArrowheads="1"/>
          </p:cNvSpPr>
          <p:nvPr/>
        </p:nvSpPr>
        <p:spPr bwMode="auto">
          <a:xfrm>
            <a:off x="6572250" y="1857375"/>
            <a:ext cx="357188" cy="523875"/>
          </a:xfrm>
          <a:prstGeom prst="rect">
            <a:avLst/>
          </a:prstGeom>
          <a:noFill/>
          <a:ln w="9525">
            <a:noFill/>
            <a:miter lim="800000"/>
            <a:headEnd/>
            <a:tailEnd/>
          </a:ln>
        </p:spPr>
        <p:txBody>
          <a:bodyPr anchor="ctr">
            <a:spAutoFit/>
          </a:bodyPr>
          <a:lstStyle/>
          <a:p>
            <a:r>
              <a:rPr lang="de-DE" sz="1400">
                <a:latin typeface="Times New Roman" pitchFamily="18" charset="0"/>
                <a:ea typeface="Calibri" pitchFamily="34" charset="0"/>
                <a:cs typeface="Times New Roman" pitchFamily="18" charset="0"/>
              </a:rPr>
              <a:t>  4 </a:t>
            </a:r>
            <a:endParaRPr lang="de-DE">
              <a:ea typeface="Calibri" pitchFamily="34" charset="0"/>
              <a:cs typeface="Times New Roman" pitchFamily="18" charset="0"/>
            </a:endParaRPr>
          </a:p>
        </p:txBody>
      </p:sp>
      <p:sp>
        <p:nvSpPr>
          <p:cNvPr id="23571" name="Rectangle 20"/>
          <p:cNvSpPr>
            <a:spLocks noChangeArrowheads="1"/>
          </p:cNvSpPr>
          <p:nvPr/>
        </p:nvSpPr>
        <p:spPr bwMode="auto">
          <a:xfrm>
            <a:off x="214313" y="3071813"/>
            <a:ext cx="285750" cy="307975"/>
          </a:xfrm>
          <a:prstGeom prst="rect">
            <a:avLst/>
          </a:prstGeom>
          <a:noFill/>
          <a:ln w="9525">
            <a:noFill/>
            <a:miter lim="800000"/>
            <a:headEnd/>
            <a:tailEnd/>
          </a:ln>
        </p:spPr>
        <p:txBody>
          <a:bodyPr anchor="ctr">
            <a:spAutoFit/>
          </a:bodyPr>
          <a:lstStyle/>
          <a:p>
            <a:r>
              <a:rPr lang="de-DE" sz="1400">
                <a:latin typeface="Times New Roman" pitchFamily="18" charset="0"/>
                <a:ea typeface="Calibri" pitchFamily="34" charset="0"/>
                <a:cs typeface="Times New Roman" pitchFamily="18" charset="0"/>
              </a:rPr>
              <a:t>5 </a:t>
            </a:r>
            <a:endParaRPr lang="de-DE">
              <a:ea typeface="Calibri" pitchFamily="34" charset="0"/>
              <a:cs typeface="Times New Roman" pitchFamily="18" charset="0"/>
            </a:endParaRPr>
          </a:p>
        </p:txBody>
      </p:sp>
      <p:sp>
        <p:nvSpPr>
          <p:cNvPr id="23572" name="Rectangle 21"/>
          <p:cNvSpPr>
            <a:spLocks noChangeArrowheads="1"/>
          </p:cNvSpPr>
          <p:nvPr/>
        </p:nvSpPr>
        <p:spPr bwMode="auto">
          <a:xfrm>
            <a:off x="2428875" y="3143250"/>
            <a:ext cx="500063" cy="307975"/>
          </a:xfrm>
          <a:prstGeom prst="rect">
            <a:avLst/>
          </a:prstGeom>
          <a:noFill/>
          <a:ln w="9525">
            <a:noFill/>
            <a:miter lim="800000"/>
            <a:headEnd/>
            <a:tailEnd/>
          </a:ln>
        </p:spPr>
        <p:txBody>
          <a:bodyPr anchor="ctr">
            <a:spAutoFit/>
          </a:bodyPr>
          <a:lstStyle/>
          <a:p>
            <a:r>
              <a:rPr lang="de-DE" sz="1400">
                <a:latin typeface="Times New Roman" pitchFamily="18" charset="0"/>
                <a:ea typeface="Calibri" pitchFamily="34" charset="0"/>
                <a:cs typeface="Times New Roman" pitchFamily="18" charset="0"/>
              </a:rPr>
              <a:t>   6 </a:t>
            </a:r>
            <a:endParaRPr lang="de-DE">
              <a:ea typeface="Calibri" pitchFamily="34" charset="0"/>
              <a:cs typeface="Times New Roman" pitchFamily="18" charset="0"/>
            </a:endParaRPr>
          </a:p>
        </p:txBody>
      </p:sp>
      <p:sp>
        <p:nvSpPr>
          <p:cNvPr id="23573" name="Rectangle 22"/>
          <p:cNvSpPr>
            <a:spLocks noChangeArrowheads="1"/>
          </p:cNvSpPr>
          <p:nvPr/>
        </p:nvSpPr>
        <p:spPr bwMode="auto">
          <a:xfrm>
            <a:off x="0" y="10591800"/>
            <a:ext cx="9144000" cy="0"/>
          </a:xfrm>
          <a:prstGeom prst="rect">
            <a:avLst/>
          </a:prstGeom>
          <a:noFill/>
          <a:ln w="9525">
            <a:noFill/>
            <a:miter lim="800000"/>
            <a:headEnd/>
            <a:tailEnd/>
          </a:ln>
        </p:spPr>
        <p:txBody>
          <a:bodyPr wrap="none" anchor="ctr">
            <a:spAutoFit/>
          </a:bodyPr>
          <a:lstStyle/>
          <a:p>
            <a:endParaRPr lang="ru-RU"/>
          </a:p>
        </p:txBody>
      </p:sp>
      <p:sp>
        <p:nvSpPr>
          <p:cNvPr id="23574" name="Rectangle 23"/>
          <p:cNvSpPr>
            <a:spLocks noChangeArrowheads="1"/>
          </p:cNvSpPr>
          <p:nvPr/>
        </p:nvSpPr>
        <p:spPr bwMode="auto">
          <a:xfrm>
            <a:off x="0" y="10591800"/>
            <a:ext cx="9144000" cy="457200"/>
          </a:xfrm>
          <a:prstGeom prst="rect">
            <a:avLst/>
          </a:prstGeom>
          <a:noFill/>
          <a:ln w="9525">
            <a:noFill/>
            <a:miter lim="800000"/>
            <a:headEnd/>
            <a:tailEnd/>
          </a:ln>
        </p:spPr>
        <p:txBody>
          <a:bodyPr wrap="none" anchor="ctr">
            <a:spAutoFit/>
          </a:bodyPr>
          <a:lstStyle/>
          <a:p>
            <a:endParaRPr lang="ru-RU"/>
          </a:p>
        </p:txBody>
      </p:sp>
      <p:sp>
        <p:nvSpPr>
          <p:cNvPr id="23575" name="Rectangle 17"/>
          <p:cNvSpPr>
            <a:spLocks noChangeArrowheads="1"/>
          </p:cNvSpPr>
          <p:nvPr/>
        </p:nvSpPr>
        <p:spPr bwMode="auto">
          <a:xfrm>
            <a:off x="2357438" y="1714500"/>
            <a:ext cx="357187" cy="307975"/>
          </a:xfrm>
          <a:prstGeom prst="rect">
            <a:avLst/>
          </a:prstGeom>
          <a:noFill/>
          <a:ln w="9525">
            <a:noFill/>
            <a:miter lim="800000"/>
            <a:headEnd/>
            <a:tailEnd/>
          </a:ln>
        </p:spPr>
        <p:txBody>
          <a:bodyPr anchor="ctr">
            <a:spAutoFit/>
          </a:bodyPr>
          <a:lstStyle/>
          <a:p>
            <a:r>
              <a:rPr lang="de-DE" sz="1400">
                <a:latin typeface="Times New Roman" pitchFamily="18" charset="0"/>
                <a:ea typeface="Calibri" pitchFamily="34" charset="0"/>
                <a:cs typeface="Times New Roman" pitchFamily="18" charset="0"/>
              </a:rPr>
              <a:t> 2 </a:t>
            </a:r>
            <a:endParaRPr lang="de-DE">
              <a:ea typeface="Calibri" pitchFamily="34" charset="0"/>
              <a:cs typeface="Times New Roman" pitchFamily="18" charset="0"/>
            </a:endParaRPr>
          </a:p>
        </p:txBody>
      </p:sp>
      <p:pic>
        <p:nvPicPr>
          <p:cNvPr id="23576" name="Рисунок 29" descr="Muck"/>
          <p:cNvPicPr>
            <a:picLocks noChangeAspect="1" noChangeArrowheads="1"/>
          </p:cNvPicPr>
          <p:nvPr/>
        </p:nvPicPr>
        <p:blipFill>
          <a:blip r:embed="rId9"/>
          <a:srcRect/>
          <a:stretch>
            <a:fillRect/>
          </a:stretch>
        </p:blipFill>
        <p:spPr bwMode="auto">
          <a:xfrm>
            <a:off x="5143500" y="3000375"/>
            <a:ext cx="1247775" cy="1666875"/>
          </a:xfrm>
          <a:prstGeom prst="rect">
            <a:avLst/>
          </a:prstGeom>
          <a:noFill/>
          <a:ln w="9525">
            <a:noFill/>
            <a:miter lim="800000"/>
            <a:headEnd/>
            <a:tailEnd/>
          </a:ln>
        </p:spPr>
      </p:pic>
      <p:pic>
        <p:nvPicPr>
          <p:cNvPr id="23577" name="Рисунок 30" descr="Nußknacker - копия"/>
          <p:cNvPicPr>
            <a:picLocks noChangeAspect="1" noChangeArrowheads="1"/>
          </p:cNvPicPr>
          <p:nvPr/>
        </p:nvPicPr>
        <p:blipFill>
          <a:blip r:embed="rId10"/>
          <a:srcRect/>
          <a:stretch>
            <a:fillRect/>
          </a:stretch>
        </p:blipFill>
        <p:spPr bwMode="auto">
          <a:xfrm>
            <a:off x="7572375" y="3286125"/>
            <a:ext cx="1171575" cy="1666875"/>
          </a:xfrm>
          <a:prstGeom prst="rect">
            <a:avLst/>
          </a:prstGeom>
          <a:noFill/>
          <a:ln w="9525">
            <a:noFill/>
            <a:miter lim="800000"/>
            <a:headEnd/>
            <a:tailEnd/>
          </a:ln>
        </p:spPr>
      </p:pic>
      <p:pic>
        <p:nvPicPr>
          <p:cNvPr id="23578" name="Рисунок 31" descr="Balda"/>
          <p:cNvPicPr>
            <a:picLocks noChangeAspect="1" noChangeArrowheads="1"/>
          </p:cNvPicPr>
          <p:nvPr/>
        </p:nvPicPr>
        <p:blipFill>
          <a:blip r:embed="rId11"/>
          <a:srcRect/>
          <a:stretch>
            <a:fillRect/>
          </a:stretch>
        </p:blipFill>
        <p:spPr bwMode="auto">
          <a:xfrm>
            <a:off x="642938" y="4714875"/>
            <a:ext cx="1276350" cy="1666875"/>
          </a:xfrm>
          <a:prstGeom prst="rect">
            <a:avLst/>
          </a:prstGeom>
          <a:noFill/>
          <a:ln w="9525">
            <a:noFill/>
            <a:miter lim="800000"/>
            <a:headEnd/>
            <a:tailEnd/>
          </a:ln>
        </p:spPr>
      </p:pic>
      <p:pic>
        <p:nvPicPr>
          <p:cNvPr id="23579" name="Рисунок 32" descr="Frau Holle - копия"/>
          <p:cNvPicPr>
            <a:picLocks noChangeAspect="1" noChangeArrowheads="1"/>
          </p:cNvPicPr>
          <p:nvPr/>
        </p:nvPicPr>
        <p:blipFill>
          <a:blip r:embed="rId12"/>
          <a:srcRect/>
          <a:stretch>
            <a:fillRect/>
          </a:stretch>
        </p:blipFill>
        <p:spPr bwMode="auto">
          <a:xfrm>
            <a:off x="2500313" y="4643438"/>
            <a:ext cx="1276350" cy="1781175"/>
          </a:xfrm>
          <a:prstGeom prst="rect">
            <a:avLst/>
          </a:prstGeom>
          <a:noFill/>
          <a:ln w="9525">
            <a:noFill/>
            <a:miter lim="800000"/>
            <a:headEnd/>
            <a:tailEnd/>
          </a:ln>
        </p:spPr>
      </p:pic>
      <p:pic>
        <p:nvPicPr>
          <p:cNvPr id="23580" name="Рисунок 3" descr="Nosow - копия"/>
          <p:cNvPicPr>
            <a:picLocks noChangeAspect="1" noChangeArrowheads="1"/>
          </p:cNvPicPr>
          <p:nvPr/>
        </p:nvPicPr>
        <p:blipFill>
          <a:blip r:embed="rId13"/>
          <a:srcRect/>
          <a:stretch>
            <a:fillRect/>
          </a:stretch>
        </p:blipFill>
        <p:spPr bwMode="auto">
          <a:xfrm>
            <a:off x="4143375" y="4643438"/>
            <a:ext cx="1247775" cy="1781175"/>
          </a:xfrm>
          <a:prstGeom prst="rect">
            <a:avLst/>
          </a:prstGeom>
          <a:noFill/>
          <a:ln w="9525">
            <a:noFill/>
            <a:miter lim="800000"/>
            <a:headEnd/>
            <a:tailEnd/>
          </a:ln>
        </p:spPr>
      </p:pic>
      <p:pic>
        <p:nvPicPr>
          <p:cNvPr id="23581" name="Рисунок 4" descr="Andersen"/>
          <p:cNvPicPr>
            <a:picLocks noChangeAspect="1" noChangeArrowheads="1"/>
          </p:cNvPicPr>
          <p:nvPr/>
        </p:nvPicPr>
        <p:blipFill>
          <a:blip r:embed="rId14"/>
          <a:srcRect/>
          <a:stretch>
            <a:fillRect/>
          </a:stretch>
        </p:blipFill>
        <p:spPr bwMode="auto">
          <a:xfrm>
            <a:off x="6286500" y="4643438"/>
            <a:ext cx="1247775" cy="1771650"/>
          </a:xfrm>
          <a:prstGeom prst="rect">
            <a:avLst/>
          </a:prstGeom>
          <a:noFill/>
          <a:ln w="9525">
            <a:noFill/>
            <a:miter lim="800000"/>
            <a:headEnd/>
            <a:tailEnd/>
          </a:ln>
        </p:spPr>
      </p:pic>
      <p:sp>
        <p:nvSpPr>
          <p:cNvPr id="23582" name="Rectangle 30"/>
          <p:cNvSpPr>
            <a:spLocks noChangeArrowheads="1"/>
          </p:cNvSpPr>
          <p:nvPr/>
        </p:nvSpPr>
        <p:spPr bwMode="auto">
          <a:xfrm>
            <a:off x="4572000" y="3071813"/>
            <a:ext cx="642938" cy="307975"/>
          </a:xfrm>
          <a:prstGeom prst="rect">
            <a:avLst/>
          </a:prstGeom>
          <a:noFill/>
          <a:ln w="9525">
            <a:noFill/>
            <a:miter lim="800000"/>
            <a:headEnd/>
            <a:tailEnd/>
          </a:ln>
        </p:spPr>
        <p:txBody>
          <a:bodyPr anchor="ctr">
            <a:spAutoFit/>
          </a:bodyPr>
          <a:lstStyle/>
          <a:p>
            <a:pPr eaLnBrk="0" hangingPunct="0"/>
            <a:r>
              <a:rPr lang="ru-RU" sz="1400">
                <a:latin typeface="Times New Roman" pitchFamily="18" charset="0"/>
                <a:ea typeface="Calibri" pitchFamily="34" charset="0"/>
                <a:cs typeface="Times New Roman" pitchFamily="18" charset="0"/>
              </a:rPr>
              <a:t>      7. </a:t>
            </a:r>
            <a:endParaRPr lang="ru-RU">
              <a:ea typeface="Calibri" pitchFamily="34" charset="0"/>
              <a:cs typeface="Times New Roman" pitchFamily="18" charset="0"/>
            </a:endParaRPr>
          </a:p>
        </p:txBody>
      </p:sp>
      <p:sp>
        <p:nvSpPr>
          <p:cNvPr id="23583" name="Rectangle 31"/>
          <p:cNvSpPr>
            <a:spLocks noChangeArrowheads="1"/>
          </p:cNvSpPr>
          <p:nvPr/>
        </p:nvSpPr>
        <p:spPr bwMode="auto">
          <a:xfrm rot="10800000" flipV="1">
            <a:off x="7072313" y="3357563"/>
            <a:ext cx="500062" cy="307975"/>
          </a:xfrm>
          <a:prstGeom prst="rect">
            <a:avLst/>
          </a:prstGeom>
          <a:noFill/>
          <a:ln w="9525">
            <a:noFill/>
            <a:miter lim="800000"/>
            <a:headEnd/>
            <a:tailEnd/>
          </a:ln>
        </p:spPr>
        <p:txBody>
          <a:bodyPr anchor="ctr">
            <a:spAutoFit/>
          </a:bodyPr>
          <a:lstStyle/>
          <a:p>
            <a:r>
              <a:rPr lang="ru-RU" sz="1400">
                <a:latin typeface="Times New Roman" pitchFamily="18" charset="0"/>
                <a:ea typeface="Calibri" pitchFamily="34" charset="0"/>
                <a:cs typeface="Times New Roman" pitchFamily="18" charset="0"/>
              </a:rPr>
              <a:t>   8. </a:t>
            </a:r>
            <a:endParaRPr lang="ru-RU">
              <a:ea typeface="Calibri" pitchFamily="34" charset="0"/>
              <a:cs typeface="Times New Roman" pitchFamily="18" charset="0"/>
            </a:endParaRPr>
          </a:p>
        </p:txBody>
      </p:sp>
      <p:sp>
        <p:nvSpPr>
          <p:cNvPr id="23584" name="Rectangle 32"/>
          <p:cNvSpPr>
            <a:spLocks noChangeArrowheads="1"/>
          </p:cNvSpPr>
          <p:nvPr/>
        </p:nvSpPr>
        <p:spPr bwMode="auto">
          <a:xfrm>
            <a:off x="214313" y="4714875"/>
            <a:ext cx="538162" cy="307975"/>
          </a:xfrm>
          <a:prstGeom prst="rect">
            <a:avLst/>
          </a:prstGeom>
          <a:noFill/>
          <a:ln w="9525">
            <a:noFill/>
            <a:miter lim="800000"/>
            <a:headEnd/>
            <a:tailEnd/>
          </a:ln>
        </p:spPr>
        <p:txBody>
          <a:bodyPr anchor="ctr">
            <a:spAutoFit/>
          </a:bodyPr>
          <a:lstStyle/>
          <a:p>
            <a:r>
              <a:rPr lang="ru-RU" sz="1400">
                <a:latin typeface="Times New Roman" pitchFamily="18" charset="0"/>
                <a:ea typeface="Calibri" pitchFamily="34" charset="0"/>
                <a:cs typeface="Times New Roman" pitchFamily="18" charset="0"/>
              </a:rPr>
              <a:t>   9. </a:t>
            </a:r>
            <a:endParaRPr lang="ru-RU">
              <a:ea typeface="Calibri" pitchFamily="34" charset="0"/>
              <a:cs typeface="Times New Roman" pitchFamily="18" charset="0"/>
            </a:endParaRPr>
          </a:p>
        </p:txBody>
      </p:sp>
      <p:sp>
        <p:nvSpPr>
          <p:cNvPr id="23585" name="Rectangle 33"/>
          <p:cNvSpPr>
            <a:spLocks noChangeArrowheads="1"/>
          </p:cNvSpPr>
          <p:nvPr/>
        </p:nvSpPr>
        <p:spPr bwMode="auto">
          <a:xfrm>
            <a:off x="1857375" y="4429125"/>
            <a:ext cx="609600" cy="523875"/>
          </a:xfrm>
          <a:prstGeom prst="rect">
            <a:avLst/>
          </a:prstGeom>
          <a:noFill/>
          <a:ln w="9525">
            <a:noFill/>
            <a:miter lim="800000"/>
            <a:headEnd/>
            <a:tailEnd/>
          </a:ln>
        </p:spPr>
        <p:txBody>
          <a:bodyPr anchor="ctr">
            <a:spAutoFit/>
          </a:bodyPr>
          <a:lstStyle/>
          <a:p>
            <a:r>
              <a:rPr lang="ru-RU" sz="1400">
                <a:latin typeface="Times New Roman" pitchFamily="18" charset="0"/>
                <a:ea typeface="Calibri" pitchFamily="34" charset="0"/>
                <a:cs typeface="Times New Roman" pitchFamily="18" charset="0"/>
              </a:rPr>
              <a:t>       </a:t>
            </a:r>
            <a:endParaRPr lang="ru-RU" sz="900">
              <a:ea typeface="Calibri" pitchFamily="34" charset="0"/>
              <a:cs typeface="Times New Roman" pitchFamily="18" charset="0"/>
            </a:endParaRPr>
          </a:p>
          <a:p>
            <a:pPr eaLnBrk="0" hangingPunct="0"/>
            <a:r>
              <a:rPr lang="ru-RU" sz="1400">
                <a:latin typeface="Times New Roman" pitchFamily="18" charset="0"/>
                <a:ea typeface="Calibri" pitchFamily="34" charset="0"/>
                <a:cs typeface="Times New Roman" pitchFamily="18" charset="0"/>
              </a:rPr>
              <a:t>    10. </a:t>
            </a:r>
            <a:endParaRPr lang="ru-RU"/>
          </a:p>
        </p:txBody>
      </p:sp>
      <p:sp>
        <p:nvSpPr>
          <p:cNvPr id="23586" name="Rectangle 34"/>
          <p:cNvSpPr>
            <a:spLocks noChangeArrowheads="1"/>
          </p:cNvSpPr>
          <p:nvPr/>
        </p:nvSpPr>
        <p:spPr bwMode="auto">
          <a:xfrm>
            <a:off x="3786188" y="4572000"/>
            <a:ext cx="538162" cy="307975"/>
          </a:xfrm>
          <a:prstGeom prst="rect">
            <a:avLst/>
          </a:prstGeom>
          <a:noFill/>
          <a:ln w="9525">
            <a:noFill/>
            <a:miter lim="800000"/>
            <a:headEnd/>
            <a:tailEnd/>
          </a:ln>
        </p:spPr>
        <p:txBody>
          <a:bodyPr anchor="ctr">
            <a:spAutoFit/>
          </a:bodyPr>
          <a:lstStyle/>
          <a:p>
            <a:r>
              <a:rPr lang="ru-RU" sz="1400">
                <a:latin typeface="Times New Roman" pitchFamily="18" charset="0"/>
                <a:ea typeface="Calibri" pitchFamily="34" charset="0"/>
                <a:cs typeface="Times New Roman" pitchFamily="18" charset="0"/>
              </a:rPr>
              <a:t>   11</a:t>
            </a:r>
            <a:endParaRPr lang="ru-RU">
              <a:ea typeface="Calibri" pitchFamily="34" charset="0"/>
              <a:cs typeface="Times New Roman" pitchFamily="18" charset="0"/>
            </a:endParaRPr>
          </a:p>
        </p:txBody>
      </p:sp>
      <p:sp>
        <p:nvSpPr>
          <p:cNvPr id="23587" name="Rectangle 35"/>
          <p:cNvSpPr>
            <a:spLocks noChangeArrowheads="1"/>
          </p:cNvSpPr>
          <p:nvPr/>
        </p:nvSpPr>
        <p:spPr bwMode="auto">
          <a:xfrm>
            <a:off x="5786438" y="4500563"/>
            <a:ext cx="428625" cy="523875"/>
          </a:xfrm>
          <a:prstGeom prst="rect">
            <a:avLst/>
          </a:prstGeom>
          <a:noFill/>
          <a:ln w="9525">
            <a:noFill/>
            <a:miter lim="800000"/>
            <a:headEnd/>
            <a:tailEnd/>
          </a:ln>
        </p:spPr>
        <p:txBody>
          <a:bodyPr anchor="ctr">
            <a:spAutoFit/>
          </a:bodyPr>
          <a:lstStyle/>
          <a:p>
            <a:r>
              <a:rPr lang="ru-RU" sz="1400">
                <a:latin typeface="Times New Roman" pitchFamily="18" charset="0"/>
                <a:ea typeface="Calibri" pitchFamily="34" charset="0"/>
                <a:cs typeface="Times New Roman" pitchFamily="18" charset="0"/>
              </a:rPr>
              <a:t>  12 </a:t>
            </a:r>
            <a:endParaRPr lang="ru-RU">
              <a:ea typeface="Calibri" pitchFamily="34" charset="0"/>
              <a:cs typeface="Times New Roman" pitchFamily="18" charset="0"/>
            </a:endParaRPr>
          </a:p>
        </p:txBody>
      </p:sp>
      <p:sp>
        <p:nvSpPr>
          <p:cNvPr id="23588" name="Rectangle 36"/>
          <p:cNvSpPr>
            <a:spLocks noChangeArrowheads="1"/>
          </p:cNvSpPr>
          <p:nvPr/>
        </p:nvSpPr>
        <p:spPr bwMode="auto">
          <a:xfrm>
            <a:off x="-180975" y="10791825"/>
            <a:ext cx="9144000" cy="0"/>
          </a:xfrm>
          <a:prstGeom prst="rect">
            <a:avLst/>
          </a:prstGeom>
          <a:noFill/>
          <a:ln w="9525">
            <a:noFill/>
            <a:miter lim="800000"/>
            <a:headEnd/>
            <a:tailEnd/>
          </a:ln>
        </p:spPr>
        <p:txBody>
          <a:bodyPr wrap="none" anchor="ctr">
            <a:spAutoFit/>
          </a:bodyPr>
          <a:lstStyle/>
          <a:p>
            <a:endParaRPr lang="ru-RU"/>
          </a:p>
        </p:txBody>
      </p:sp>
      <p:pic>
        <p:nvPicPr>
          <p:cNvPr id="23589" name="Рисунок 16" descr="Pferdchen Gorbunok"/>
          <p:cNvPicPr>
            <a:picLocks noChangeAspect="1" noChangeArrowheads="1"/>
          </p:cNvPicPr>
          <p:nvPr/>
        </p:nvPicPr>
        <p:blipFill>
          <a:blip r:embed="rId15"/>
          <a:srcRect/>
          <a:stretch>
            <a:fillRect/>
          </a:stretch>
        </p:blipFill>
        <p:spPr bwMode="auto">
          <a:xfrm>
            <a:off x="4643438" y="1500188"/>
            <a:ext cx="1924050" cy="1400175"/>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2"/>
          <p:cNvSpPr>
            <a:spLocks noChangeArrowheads="1" noChangeShapeType="1" noTextEdit="1"/>
          </p:cNvSpPr>
          <p:nvPr/>
        </p:nvSpPr>
        <p:spPr bwMode="auto">
          <a:xfrm>
            <a:off x="428596" y="1928802"/>
            <a:ext cx="2928958" cy="704850"/>
          </a:xfrm>
          <a:prstGeom prst="rect">
            <a:avLst/>
          </a:prstGeom>
        </p:spPr>
        <p:txBody>
          <a:bodyPr wrap="none" fromWordArt="1">
            <a:prstTxWarp prst="textPlain">
              <a:avLst>
                <a:gd name="adj" fmla="val 50000"/>
              </a:avLst>
            </a:prstTxWarp>
          </a:bodyPr>
          <a:lstStyle/>
          <a:p>
            <a:pPr algn="ctr" rtl="0"/>
            <a:r>
              <a:rPr lang="de-DE" sz="3600" kern="10" spc="0" dirty="0" smtClean="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rPr>
              <a:t> Bücher</a:t>
            </a:r>
            <a:endParaRPr lang="ru-RU" sz="3600" kern="10" spc="0" dirty="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endParaRPr>
          </a:p>
        </p:txBody>
      </p:sp>
      <p:pic>
        <p:nvPicPr>
          <p:cNvPr id="4" name="Рисунок 3" descr="K:\Alex\Bücher.bmp"/>
          <p:cNvPicPr/>
          <p:nvPr/>
        </p:nvPicPr>
        <p:blipFill>
          <a:blip r:embed="rId2" cstate="print"/>
          <a:srcRect/>
          <a:stretch>
            <a:fillRect/>
          </a:stretch>
        </p:blipFill>
        <p:spPr bwMode="auto">
          <a:xfrm>
            <a:off x="285720" y="2786058"/>
            <a:ext cx="7500958" cy="4071942"/>
          </a:xfrm>
          <a:prstGeom prst="rect">
            <a:avLst/>
          </a:prstGeom>
          <a:noFill/>
          <a:ln w="9525">
            <a:noFill/>
            <a:miter lim="800000"/>
            <a:headEnd/>
            <a:tailEnd/>
          </a:ln>
        </p:spPr>
      </p:pic>
      <p:sp>
        <p:nvSpPr>
          <p:cNvPr id="52227" name="AutoShape 3"/>
          <p:cNvSpPr>
            <a:spLocks noChangeArrowheads="1"/>
          </p:cNvSpPr>
          <p:nvPr/>
        </p:nvSpPr>
        <p:spPr bwMode="auto">
          <a:xfrm>
            <a:off x="3786150" y="428604"/>
            <a:ext cx="5357850" cy="3214710"/>
          </a:xfrm>
          <a:prstGeom prst="horizontalScroll">
            <a:avLst>
              <a:gd name="adj" fmla="val 12500"/>
            </a:avLst>
          </a:prstGeom>
          <a:gradFill rotWithShape="0">
            <a:gsLst>
              <a:gs pos="0">
                <a:srgbClr val="FFFFFF"/>
              </a:gs>
              <a:gs pos="100000">
                <a:srgbClr val="FBD4B4"/>
              </a:gs>
            </a:gsLst>
            <a:lin ang="5400000" scaled="1"/>
          </a:gradFill>
          <a:ln w="12700">
            <a:solidFill>
              <a:srgbClr val="FABF8F"/>
            </a:solidFill>
            <a:round/>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457200" marR="0" lvl="1" indent="0" algn="l" defTabSz="914400" rtl="0" eaLnBrk="1" fontAlgn="base" latinLnBrk="0" hangingPunct="1">
              <a:lnSpc>
                <a:spcPct val="100000"/>
              </a:lnSpc>
              <a:spcBef>
                <a:spcPct val="0"/>
              </a:spcBef>
              <a:spcAft>
                <a:spcPts val="100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Nimm ein Buch, mach es auf.</a:t>
            </a:r>
          </a:p>
          <a:p>
            <a:pPr marL="457200" marR="0" lvl="1" indent="0" algn="l" defTabSz="914400" rtl="0" eaLnBrk="1" fontAlgn="base" latinLnBrk="0" hangingPunct="1">
              <a:lnSpc>
                <a:spcPct val="100000"/>
              </a:lnSpc>
              <a:spcBef>
                <a:spcPct val="0"/>
              </a:spcBef>
              <a:spcAft>
                <a:spcPts val="100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Du kommst auf aus drauf.</a:t>
            </a:r>
          </a:p>
          <a:p>
            <a:pPr marL="457200" marR="0" lvl="1" indent="0" algn="l" defTabSz="914400" rtl="0" eaLnBrk="1" fontAlgn="base" latinLnBrk="0" hangingPunct="1">
              <a:lnSpc>
                <a:spcPct val="100000"/>
              </a:lnSpc>
              <a:spcBef>
                <a:spcPct val="0"/>
              </a:spcBef>
              <a:spcAft>
                <a:spcPts val="1000"/>
              </a:spcAft>
              <a:buClrTx/>
              <a:buSzTx/>
              <a:buFontTx/>
              <a:buNone/>
              <a:tabLst/>
            </a:pPr>
            <a:r>
              <a:rPr kumimoji="0" lang="de-DE" b="0" i="0" u="none" strike="noStrike" cap="none" normalizeH="0" baseline="0" dirty="0" err="1" smtClean="0">
                <a:ln>
                  <a:noFill/>
                </a:ln>
                <a:solidFill>
                  <a:schemeClr val="tx1"/>
                </a:solidFill>
                <a:effectLst/>
                <a:latin typeface="Times New Roman" pitchFamily="18" charset="0"/>
                <a:cs typeface="Times New Roman" pitchFamily="18" charset="0"/>
              </a:rPr>
              <a:t>Laß</a:t>
            </a: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 es sein, mach es zu:</a:t>
            </a:r>
          </a:p>
          <a:p>
            <a:pPr marL="457200" marR="0" lvl="1" indent="0" algn="l" defTabSz="914400" rtl="0" eaLnBrk="1" fontAlgn="base" latinLnBrk="0" hangingPunct="1">
              <a:lnSpc>
                <a:spcPct val="100000"/>
              </a:lnSpc>
              <a:spcBef>
                <a:spcPct val="0"/>
              </a:spcBef>
              <a:spcAft>
                <a:spcPts val="100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Es gibt kein Ruh.</a:t>
            </a:r>
          </a:p>
          <a:p>
            <a:pPr marL="457200" marR="0" lvl="1" indent="0" algn="l" defTabSz="914400" rtl="0" eaLnBrk="1" fontAlgn="base" latinLnBrk="0" hangingPunct="1">
              <a:lnSpc>
                <a:spcPct val="100000"/>
              </a:lnSpc>
              <a:spcBef>
                <a:spcPct val="0"/>
              </a:spcBef>
              <a:spcAft>
                <a:spcPts val="100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So ist das eben,</a:t>
            </a:r>
          </a:p>
          <a:p>
            <a:pPr marL="457200" marR="0" lvl="1" indent="0" algn="l" defTabSz="914400" rtl="0" eaLnBrk="1" fontAlgn="base" latinLnBrk="0" hangingPunct="1">
              <a:lnSpc>
                <a:spcPct val="100000"/>
              </a:lnSpc>
              <a:spcBef>
                <a:spcPct val="0"/>
              </a:spcBef>
              <a:spcAft>
                <a:spcPts val="1000"/>
              </a:spcAft>
              <a:buClrTx/>
              <a:buSzTx/>
              <a:buFontTx/>
              <a:buNone/>
              <a:tabLst/>
            </a:pPr>
            <a:r>
              <a:rPr kumimoji="0" lang="de-DE" b="0" i="0" u="none" strike="noStrike" cap="none" normalizeH="0" baseline="0" dirty="0" smtClean="0">
                <a:ln>
                  <a:noFill/>
                </a:ln>
                <a:solidFill>
                  <a:schemeClr val="tx1"/>
                </a:solidFill>
                <a:effectLst/>
                <a:latin typeface="Times New Roman" pitchFamily="18" charset="0"/>
                <a:cs typeface="Times New Roman" pitchFamily="18" charset="0"/>
              </a:rPr>
              <a:t>Die Bücher leben.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3000" fill="hold"/>
                                        <p:tgtEl>
                                          <p:spTgt spid="52226"/>
                                        </p:tgtEl>
                                        <p:attrNameLst>
                                          <p:attrName>ppt_w</p:attrName>
                                        </p:attrNameLst>
                                      </p:cBhvr>
                                      <p:tavLst>
                                        <p:tav tm="0">
                                          <p:val>
                                            <p:strVal val="#ppt_w*0.70"/>
                                          </p:val>
                                        </p:tav>
                                        <p:tav tm="100000">
                                          <p:val>
                                            <p:strVal val="#ppt_w"/>
                                          </p:val>
                                        </p:tav>
                                      </p:tavLst>
                                    </p:anim>
                                    <p:anim calcmode="lin" valueType="num">
                                      <p:cBhvr>
                                        <p:cTn id="8" dur="3000" fill="hold"/>
                                        <p:tgtEl>
                                          <p:spTgt spid="52226"/>
                                        </p:tgtEl>
                                        <p:attrNameLst>
                                          <p:attrName>ppt_h</p:attrName>
                                        </p:attrNameLst>
                                      </p:cBhvr>
                                      <p:tavLst>
                                        <p:tav tm="0">
                                          <p:val>
                                            <p:strVal val="#ppt_h"/>
                                          </p:val>
                                        </p:tav>
                                        <p:tav tm="100000">
                                          <p:val>
                                            <p:strVal val="#ppt_h"/>
                                          </p:val>
                                        </p:tav>
                                      </p:tavLst>
                                    </p:anim>
                                    <p:animEffect transition="in" filter="fade">
                                      <p:cBhvr>
                                        <p:cTn id="9" dur="3000"/>
                                        <p:tgtEl>
                                          <p:spTgt spid="52226"/>
                                        </p:tgtEl>
                                      </p:cBhvr>
                                    </p:animEffect>
                                  </p:childTnLst>
                                </p:cTn>
                              </p:par>
                            </p:childTnLst>
                          </p:cTn>
                        </p:par>
                        <p:par>
                          <p:cTn id="10" fill="hold">
                            <p:stCondLst>
                              <p:cond delay="3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strVal val="#ppt_w*0.70"/>
                                          </p:val>
                                        </p:tav>
                                        <p:tav tm="100000">
                                          <p:val>
                                            <p:strVal val="#ppt_w"/>
                                          </p:val>
                                        </p:tav>
                                      </p:tavLst>
                                    </p:anim>
                                    <p:anim calcmode="lin" valueType="num">
                                      <p:cBhvr>
                                        <p:cTn id="14" dur="3000" fill="hold"/>
                                        <p:tgtEl>
                                          <p:spTgt spid="4"/>
                                        </p:tgtEl>
                                        <p:attrNameLst>
                                          <p:attrName>ppt_h</p:attrName>
                                        </p:attrNameLst>
                                      </p:cBhvr>
                                      <p:tavLst>
                                        <p:tav tm="0">
                                          <p:val>
                                            <p:strVal val="#ppt_h"/>
                                          </p:val>
                                        </p:tav>
                                        <p:tav tm="100000">
                                          <p:val>
                                            <p:strVal val="#ppt_h"/>
                                          </p:val>
                                        </p:tav>
                                      </p:tavLst>
                                    </p:anim>
                                    <p:animEffect transition="in" filter="fade">
                                      <p:cBhvr>
                                        <p:cTn id="15" dur="3000"/>
                                        <p:tgtEl>
                                          <p:spTgt spid="4"/>
                                        </p:tgtEl>
                                      </p:cBhvr>
                                    </p:animEffect>
                                  </p:childTnLst>
                                </p:cTn>
                              </p:par>
                            </p:childTnLst>
                          </p:cTn>
                        </p:par>
                        <p:par>
                          <p:cTn id="16" fill="hold">
                            <p:stCondLst>
                              <p:cond delay="6000"/>
                            </p:stCondLst>
                            <p:childTnLst>
                              <p:par>
                                <p:cTn id="17" presetID="55" presetClass="entr" presetSubtype="0" fill="hold" grpId="0" nodeType="afterEffect">
                                  <p:stCondLst>
                                    <p:cond delay="0"/>
                                  </p:stCondLst>
                                  <p:childTnLst>
                                    <p:set>
                                      <p:cBhvr>
                                        <p:cTn id="18" dur="1" fill="hold">
                                          <p:stCondLst>
                                            <p:cond delay="0"/>
                                          </p:stCondLst>
                                        </p:cTn>
                                        <p:tgtEl>
                                          <p:spTgt spid="52227"/>
                                        </p:tgtEl>
                                        <p:attrNameLst>
                                          <p:attrName>style.visibility</p:attrName>
                                        </p:attrNameLst>
                                      </p:cBhvr>
                                      <p:to>
                                        <p:strVal val="visible"/>
                                      </p:to>
                                    </p:set>
                                    <p:anim calcmode="lin" valueType="num">
                                      <p:cBhvr>
                                        <p:cTn id="19" dur="3000" fill="hold"/>
                                        <p:tgtEl>
                                          <p:spTgt spid="52227"/>
                                        </p:tgtEl>
                                        <p:attrNameLst>
                                          <p:attrName>ppt_w</p:attrName>
                                        </p:attrNameLst>
                                      </p:cBhvr>
                                      <p:tavLst>
                                        <p:tav tm="0">
                                          <p:val>
                                            <p:strVal val="#ppt_w*0.70"/>
                                          </p:val>
                                        </p:tav>
                                        <p:tav tm="100000">
                                          <p:val>
                                            <p:strVal val="#ppt_w"/>
                                          </p:val>
                                        </p:tav>
                                      </p:tavLst>
                                    </p:anim>
                                    <p:anim calcmode="lin" valueType="num">
                                      <p:cBhvr>
                                        <p:cTn id="20" dur="3000" fill="hold"/>
                                        <p:tgtEl>
                                          <p:spTgt spid="52227"/>
                                        </p:tgtEl>
                                        <p:attrNameLst>
                                          <p:attrName>ppt_h</p:attrName>
                                        </p:attrNameLst>
                                      </p:cBhvr>
                                      <p:tavLst>
                                        <p:tav tm="0">
                                          <p:val>
                                            <p:strVal val="#ppt_h"/>
                                          </p:val>
                                        </p:tav>
                                        <p:tav tm="100000">
                                          <p:val>
                                            <p:strVal val="#ppt_h"/>
                                          </p:val>
                                        </p:tav>
                                      </p:tavLst>
                                    </p:anim>
                                    <p:animEffect transition="in" filter="fade">
                                      <p:cBhvr>
                                        <p:cTn id="21" dur="3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0" y="0"/>
            <a:ext cx="2457450" cy="615950"/>
          </a:xfrm>
          <a:prstGeom prst="rect">
            <a:avLst/>
          </a:prstGeom>
          <a:noFill/>
          <a:ln w="9525">
            <a:noFill/>
            <a:miter lim="800000"/>
            <a:headEnd/>
            <a:tailEnd/>
          </a:ln>
        </p:spPr>
        <p:txBody>
          <a:bodyPr wrap="none" anchor="ctr">
            <a:spAutoFit/>
          </a:bodyPr>
          <a:lstStyle/>
          <a:p>
            <a:r>
              <a:rPr lang="de-DE" sz="1600" b="1" i="1">
                <a:latin typeface="Times New Roman" pitchFamily="18" charset="0"/>
                <a:ea typeface="Calibri" pitchFamily="34" charset="0"/>
                <a:cs typeface="Times New Roman" pitchFamily="18" charset="0"/>
              </a:rPr>
              <a:t>INHALTSVERZEICHNIS</a:t>
            </a:r>
            <a:endParaRPr lang="ru-RU" sz="900">
              <a:ea typeface="Calibri" pitchFamily="34" charset="0"/>
              <a:cs typeface="Times New Roman" pitchFamily="18" charset="0"/>
            </a:endParaRPr>
          </a:p>
          <a:p>
            <a:pPr eaLnBrk="0" hangingPunct="0"/>
            <a:endParaRPr lang="ru-RU">
              <a:ea typeface="Calibri" pitchFamily="34" charset="0"/>
              <a:cs typeface="Times New Roman" pitchFamily="18" charset="0"/>
            </a:endParaRPr>
          </a:p>
        </p:txBody>
      </p:sp>
      <p:sp>
        <p:nvSpPr>
          <p:cNvPr id="3" name="Заголовок 2"/>
          <p:cNvSpPr>
            <a:spLocks noGrp="1"/>
          </p:cNvSpPr>
          <p:nvPr>
            <p:ph type="title"/>
          </p:nvPr>
        </p:nvSpPr>
        <p:spPr>
          <a:xfrm>
            <a:off x="5440434" y="285728"/>
            <a:ext cx="586803" cy="6572272"/>
          </a:xfrm>
        </p:spPr>
        <p:txBody>
          <a:bodyPr vert="wordArtVert">
            <a:normAutofit fontScale="90000"/>
          </a:bodyPr>
          <a:lstStyle/>
          <a:p>
            <a:pPr eaLnBrk="1" fontAlgn="auto" hangingPunct="1">
              <a:spcAft>
                <a:spcPts val="0"/>
              </a:spcAft>
              <a:defRPr/>
            </a:pPr>
            <a:r>
              <a:rPr lang="de-DE" i="1" dirty="0" smtClean="0">
                <a:solidFill>
                  <a:srgbClr val="FF0000"/>
                </a:solidFill>
                <a:latin typeface="Times New Roman" pitchFamily="18" charset="0"/>
                <a:ea typeface="Calibri" pitchFamily="34" charset="0"/>
                <a:cs typeface="Times New Roman" pitchFamily="18" charset="0"/>
              </a:rPr>
              <a:t>INHALTSVERZEICHNIS</a:t>
            </a:r>
            <a:r>
              <a:rPr lang="ru-RU" sz="1050" b="0" dirty="0" smtClean="0">
                <a:solidFill>
                  <a:srgbClr val="FF0000"/>
                </a:solidFill>
                <a:latin typeface="Arial" pitchFamily="34" charset="0"/>
                <a:cs typeface="Arial" pitchFamily="34" charset="0"/>
              </a:rPr>
              <a:t/>
            </a:r>
            <a:br>
              <a:rPr lang="ru-RU" sz="1050" b="0" dirty="0" smtClean="0">
                <a:solidFill>
                  <a:srgbClr val="FF0000"/>
                </a:solidFill>
                <a:latin typeface="Arial" pitchFamily="34" charset="0"/>
                <a:cs typeface="Arial" pitchFamily="34" charset="0"/>
              </a:rPr>
            </a:br>
            <a:endParaRPr lang="ru-RU" dirty="0">
              <a:solidFill>
                <a:srgbClr val="FF0000"/>
              </a:solidFill>
            </a:endParaRPr>
          </a:p>
        </p:txBody>
      </p:sp>
      <p:sp>
        <p:nvSpPr>
          <p:cNvPr id="5" name="Текст 4"/>
          <p:cNvSpPr>
            <a:spLocks noGrp="1"/>
          </p:cNvSpPr>
          <p:nvPr>
            <p:ph type="body" sz="half" idx="2"/>
          </p:nvPr>
        </p:nvSpPr>
        <p:spPr>
          <a:xfrm>
            <a:off x="5857875" y="1000125"/>
            <a:ext cx="3286125" cy="4862513"/>
          </a:xfrm>
        </p:spPr>
        <p:txBody>
          <a:bodyPr/>
          <a:lstStyle/>
          <a:p>
            <a:pPr>
              <a:spcBef>
                <a:spcPct val="0"/>
              </a:spcBef>
              <a:buClrTx/>
              <a:buFontTx/>
              <a:buChar char="•"/>
            </a:pPr>
            <a:r>
              <a:rPr lang="de-DE" sz="1600" dirty="0" smtClean="0">
                <a:latin typeface="Times New Roman" pitchFamily="18" charset="0"/>
                <a:ea typeface="Calibri" pitchFamily="34" charset="0"/>
                <a:cs typeface="Times New Roman" pitchFamily="18" charset="0"/>
              </a:rPr>
              <a:t>      Das Gedicht</a:t>
            </a:r>
            <a:r>
              <a:rPr lang="ru-RU" sz="1600" dirty="0" smtClean="0">
                <a:latin typeface="Times New Roman" pitchFamily="18" charset="0"/>
                <a:ea typeface="Calibri" pitchFamily="34" charset="0"/>
                <a:cs typeface="Times New Roman" pitchFamily="18" charset="0"/>
              </a:rPr>
              <a:t> „ </a:t>
            </a:r>
            <a:r>
              <a:rPr lang="de-DE" sz="1600" dirty="0" smtClean="0">
                <a:latin typeface="Times New Roman" pitchFamily="18" charset="0"/>
                <a:ea typeface="Calibri" pitchFamily="34" charset="0"/>
                <a:cs typeface="Times New Roman" pitchFamily="18" charset="0"/>
              </a:rPr>
              <a:t>Hallo</a:t>
            </a:r>
            <a:r>
              <a:rPr lang="ru-RU" sz="1600" dirty="0" smtClean="0">
                <a:latin typeface="Times New Roman" pitchFamily="18" charset="0"/>
                <a:ea typeface="Calibri" pitchFamily="34" charset="0"/>
                <a:cs typeface="Times New Roman" pitchFamily="18" charset="0"/>
              </a:rPr>
              <a:t>, </a:t>
            </a:r>
            <a:r>
              <a:rPr lang="de-DE" sz="1600" dirty="0" smtClean="0">
                <a:latin typeface="Times New Roman" pitchFamily="18" charset="0"/>
                <a:ea typeface="Calibri" pitchFamily="34" charset="0"/>
                <a:cs typeface="Times New Roman" pitchFamily="18" charset="0"/>
              </a:rPr>
              <a:t>B</a:t>
            </a:r>
            <a:r>
              <a:rPr lang="ru-RU" sz="1600" dirty="0" err="1" smtClean="0">
                <a:latin typeface="Times New Roman" pitchFamily="18" charset="0"/>
                <a:ea typeface="Calibri" pitchFamily="34" charset="0"/>
                <a:cs typeface="Times New Roman" pitchFamily="18" charset="0"/>
              </a:rPr>
              <a:t>ü</a:t>
            </a:r>
            <a:r>
              <a:rPr lang="de-DE" sz="1600" dirty="0" err="1" smtClean="0">
                <a:latin typeface="Times New Roman" pitchFamily="18" charset="0"/>
                <a:ea typeface="Calibri" pitchFamily="34" charset="0"/>
                <a:cs typeface="Times New Roman" pitchFamily="18" charset="0"/>
              </a:rPr>
              <a:t>cher</a:t>
            </a:r>
            <a:r>
              <a:rPr lang="ru-RU" sz="1600" dirty="0" smtClean="0">
                <a:latin typeface="Times New Roman" pitchFamily="18" charset="0"/>
                <a:ea typeface="Calibri" pitchFamily="34" charset="0"/>
                <a:cs typeface="Times New Roman" pitchFamily="18" charset="0"/>
              </a:rPr>
              <a:t>!“; </a:t>
            </a:r>
          </a:p>
          <a:p>
            <a:pPr>
              <a:spcBef>
                <a:spcPct val="0"/>
              </a:spcBef>
              <a:buClrTx/>
              <a:buFontTx/>
              <a:buChar char="•"/>
            </a:pPr>
            <a:r>
              <a:rPr lang="de-DE" sz="1600" dirty="0" smtClean="0">
                <a:latin typeface="Times New Roman" pitchFamily="18" charset="0"/>
                <a:ea typeface="Calibri" pitchFamily="34" charset="0"/>
                <a:cs typeface="Times New Roman" pitchFamily="18" charset="0"/>
              </a:rPr>
              <a:t>         Der Artikel </a:t>
            </a:r>
            <a:r>
              <a:rPr lang="ru-RU" sz="1600" dirty="0" smtClean="0">
                <a:latin typeface="Times New Roman" pitchFamily="18" charset="0"/>
                <a:ea typeface="Calibri" pitchFamily="34" charset="0"/>
                <a:cs typeface="Times New Roman" pitchFamily="18" charset="0"/>
              </a:rPr>
              <a:t>„</a:t>
            </a:r>
            <a:r>
              <a:rPr lang="de-DE" sz="1600" dirty="0" smtClean="0">
                <a:latin typeface="Times New Roman" pitchFamily="18" charset="0"/>
                <a:ea typeface="Calibri" pitchFamily="34" charset="0"/>
                <a:cs typeface="Times New Roman" pitchFamily="18" charset="0"/>
              </a:rPr>
              <a:t>Leidenschaftliche     </a:t>
            </a:r>
          </a:p>
          <a:p>
            <a:pPr>
              <a:spcBef>
                <a:spcPct val="0"/>
              </a:spcBef>
              <a:buClrTx/>
            </a:pPr>
            <a:r>
              <a:rPr lang="de-DE" sz="1600" dirty="0" smtClean="0">
                <a:latin typeface="Times New Roman" pitchFamily="18" charset="0"/>
                <a:ea typeface="Calibri" pitchFamily="34" charset="0"/>
                <a:cs typeface="Times New Roman" pitchFamily="18" charset="0"/>
              </a:rPr>
              <a:t>                          Leser</a:t>
            </a:r>
            <a:r>
              <a:rPr lang="ru-RU" sz="1600" dirty="0" smtClean="0">
                <a:latin typeface="Times New Roman" pitchFamily="18" charset="0"/>
                <a:ea typeface="Calibri" pitchFamily="34" charset="0"/>
                <a:cs typeface="Times New Roman" pitchFamily="18" charset="0"/>
              </a:rPr>
              <a:t>“;</a:t>
            </a:r>
          </a:p>
          <a:p>
            <a:pPr>
              <a:spcBef>
                <a:spcPct val="0"/>
              </a:spcBef>
              <a:buClrTx/>
              <a:buFontTx/>
              <a:buChar char="•"/>
            </a:pPr>
            <a:r>
              <a:rPr lang="de-DE" sz="1600" dirty="0" smtClean="0">
                <a:latin typeface="Times New Roman" pitchFamily="18" charset="0"/>
                <a:ea typeface="Calibri" pitchFamily="34" charset="0"/>
                <a:cs typeface="Times New Roman" pitchFamily="18" charset="0"/>
              </a:rPr>
              <a:t>            „Das </a:t>
            </a:r>
            <a:r>
              <a:rPr lang="de-DE" sz="1600" dirty="0" err="1" smtClean="0">
                <a:latin typeface="Times New Roman" pitchFamily="18" charset="0"/>
                <a:ea typeface="Calibri" pitchFamily="34" charset="0"/>
                <a:cs typeface="Times New Roman" pitchFamily="18" charset="0"/>
              </a:rPr>
              <a:t>muß</a:t>
            </a:r>
            <a:r>
              <a:rPr lang="de-DE" sz="1600" dirty="0" smtClean="0">
                <a:latin typeface="Times New Roman" pitchFamily="18" charset="0"/>
                <a:ea typeface="Calibri" pitchFamily="34" charset="0"/>
                <a:cs typeface="Times New Roman" pitchFamily="18" charset="0"/>
              </a:rPr>
              <a:t> man lesen“ </a:t>
            </a:r>
          </a:p>
          <a:p>
            <a:pPr>
              <a:spcBef>
                <a:spcPct val="0"/>
              </a:spcBef>
              <a:buClrTx/>
            </a:pPr>
            <a:r>
              <a:rPr lang="de-DE" sz="1600" dirty="0" smtClean="0">
                <a:latin typeface="Times New Roman" pitchFamily="18" charset="0"/>
                <a:ea typeface="Calibri" pitchFamily="34" charset="0"/>
                <a:cs typeface="Times New Roman" pitchFamily="18" charset="0"/>
              </a:rPr>
              <a:t>                 (Weise Gedanken);</a:t>
            </a:r>
            <a:endParaRPr lang="ru-RU" sz="1600" dirty="0" smtClean="0">
              <a:latin typeface="Times New Roman" pitchFamily="18" charset="0"/>
              <a:ea typeface="Calibri" pitchFamily="34" charset="0"/>
              <a:cs typeface="Times New Roman" pitchFamily="18" charset="0"/>
            </a:endParaRPr>
          </a:p>
          <a:p>
            <a:pPr>
              <a:spcBef>
                <a:spcPct val="0"/>
              </a:spcBef>
              <a:buClrTx/>
              <a:buFontTx/>
              <a:buChar char="•"/>
            </a:pPr>
            <a:r>
              <a:rPr lang="de-DE" sz="1600" dirty="0" smtClean="0">
                <a:latin typeface="Times New Roman" pitchFamily="18" charset="0"/>
                <a:ea typeface="Calibri" pitchFamily="34" charset="0"/>
                <a:cs typeface="Times New Roman" pitchFamily="18" charset="0"/>
              </a:rPr>
              <a:t>          „</a:t>
            </a:r>
            <a:r>
              <a:rPr lang="ru-RU" sz="1600" dirty="0" smtClean="0">
                <a:latin typeface="Times New Roman" pitchFamily="18" charset="0"/>
                <a:ea typeface="Calibri" pitchFamily="34" charset="0"/>
                <a:cs typeface="Times New Roman" pitchFamily="18" charset="0"/>
              </a:rPr>
              <a:t>В</a:t>
            </a:r>
            <a:r>
              <a:rPr lang="de-DE" sz="1600" dirty="0" smtClean="0">
                <a:latin typeface="Times New Roman" pitchFamily="18" charset="0"/>
                <a:ea typeface="Calibri" pitchFamily="34" charset="0"/>
                <a:cs typeface="Times New Roman" pitchFamily="18" charset="0"/>
              </a:rPr>
              <a:t>ist du ein Bücherfreund?“           </a:t>
            </a:r>
          </a:p>
          <a:p>
            <a:pPr>
              <a:spcBef>
                <a:spcPct val="0"/>
              </a:spcBef>
              <a:buClrTx/>
            </a:pPr>
            <a:r>
              <a:rPr lang="de-DE" sz="1600" dirty="0" smtClean="0">
                <a:latin typeface="Times New Roman" pitchFamily="18" charset="0"/>
                <a:ea typeface="Calibri" pitchFamily="34" charset="0"/>
                <a:cs typeface="Times New Roman" pitchFamily="18" charset="0"/>
              </a:rPr>
              <a:t>                         (Test)</a:t>
            </a:r>
            <a:endParaRPr lang="ru-RU" sz="1600" dirty="0" smtClean="0">
              <a:latin typeface="Times New Roman" pitchFamily="18" charset="0"/>
              <a:ea typeface="Calibri" pitchFamily="34" charset="0"/>
              <a:cs typeface="Times New Roman" pitchFamily="18" charset="0"/>
            </a:endParaRPr>
          </a:p>
          <a:p>
            <a:pPr>
              <a:spcBef>
                <a:spcPct val="0"/>
              </a:spcBef>
              <a:buClrTx/>
              <a:buFontTx/>
              <a:buChar char="•"/>
            </a:pPr>
            <a:r>
              <a:rPr lang="de-DE" sz="1600" dirty="0" smtClean="0">
                <a:latin typeface="Times New Roman" pitchFamily="18" charset="0"/>
                <a:ea typeface="Calibri" pitchFamily="34" charset="0"/>
                <a:cs typeface="Times New Roman" pitchFamily="18" charset="0"/>
              </a:rPr>
              <a:t>        Die Umfrage der Schüler der  </a:t>
            </a:r>
          </a:p>
          <a:p>
            <a:pPr>
              <a:spcBef>
                <a:spcPct val="0"/>
              </a:spcBef>
              <a:buClrTx/>
            </a:pPr>
            <a:r>
              <a:rPr lang="de-DE" sz="1600" dirty="0" smtClean="0">
                <a:latin typeface="Times New Roman" pitchFamily="18" charset="0"/>
                <a:ea typeface="Calibri" pitchFamily="34" charset="0"/>
                <a:cs typeface="Times New Roman" pitchFamily="18" charset="0"/>
              </a:rPr>
              <a:t>                   neunten Klasse</a:t>
            </a:r>
          </a:p>
          <a:p>
            <a:pPr>
              <a:spcBef>
                <a:spcPct val="0"/>
              </a:spcBef>
              <a:buClrTx/>
              <a:buFontTx/>
              <a:buChar char="•"/>
            </a:pPr>
            <a:r>
              <a:rPr lang="de-DE" sz="1600" dirty="0" smtClean="0">
                <a:latin typeface="Times New Roman" pitchFamily="18" charset="0"/>
                <a:ea typeface="Calibri" pitchFamily="34" charset="0"/>
                <a:cs typeface="Times New Roman" pitchFamily="18" charset="0"/>
              </a:rPr>
              <a:t>           „Wir und das Lesen“;</a:t>
            </a:r>
            <a:endParaRPr lang="ru-RU" sz="1600" dirty="0" smtClean="0">
              <a:latin typeface="Times New Roman" pitchFamily="18" charset="0"/>
              <a:ea typeface="Calibri" pitchFamily="34" charset="0"/>
              <a:cs typeface="Times New Roman" pitchFamily="18" charset="0"/>
            </a:endParaRPr>
          </a:p>
          <a:p>
            <a:pPr>
              <a:spcBef>
                <a:spcPct val="0"/>
              </a:spcBef>
              <a:buClrTx/>
              <a:buFontTx/>
              <a:buChar char="•"/>
            </a:pPr>
            <a:r>
              <a:rPr lang="de-DE" sz="1600" dirty="0" smtClean="0">
                <a:latin typeface="Times New Roman" pitchFamily="18" charset="0"/>
                <a:ea typeface="Calibri" pitchFamily="34" charset="0"/>
                <a:cs typeface="Times New Roman" pitchFamily="18" charset="0"/>
              </a:rPr>
              <a:t>               Der Schwank  </a:t>
            </a:r>
          </a:p>
          <a:p>
            <a:pPr>
              <a:spcBef>
                <a:spcPct val="0"/>
              </a:spcBef>
              <a:buClrTx/>
              <a:buFontTx/>
              <a:buChar char="•"/>
            </a:pPr>
            <a:r>
              <a:rPr lang="de-DE" sz="1600" dirty="0" smtClean="0">
                <a:latin typeface="Times New Roman" pitchFamily="18" charset="0"/>
                <a:ea typeface="Calibri" pitchFamily="34" charset="0"/>
                <a:cs typeface="Times New Roman" pitchFamily="18" charset="0"/>
              </a:rPr>
              <a:t>       „Wie Till Eulenspiegel einem                  </a:t>
            </a:r>
          </a:p>
          <a:p>
            <a:pPr>
              <a:spcBef>
                <a:spcPct val="0"/>
              </a:spcBef>
              <a:buClrTx/>
            </a:pPr>
            <a:r>
              <a:rPr lang="de-DE" sz="1600" dirty="0" smtClean="0">
                <a:latin typeface="Times New Roman" pitchFamily="18" charset="0"/>
                <a:ea typeface="Calibri" pitchFamily="34" charset="0"/>
                <a:cs typeface="Times New Roman" pitchFamily="18" charset="0"/>
              </a:rPr>
              <a:t>            Esel das Lesen beibrachte.“</a:t>
            </a:r>
          </a:p>
          <a:p>
            <a:pPr>
              <a:spcBef>
                <a:spcPct val="0"/>
              </a:spcBef>
              <a:buClrTx/>
              <a:buFont typeface="Arial" charset="0"/>
              <a:buChar char="•"/>
            </a:pPr>
            <a:r>
              <a:rPr lang="de-DE" sz="1600" dirty="0" smtClean="0">
                <a:latin typeface="Times New Roman" pitchFamily="18" charset="0"/>
                <a:ea typeface="Calibri" pitchFamily="34" charset="0"/>
                <a:cs typeface="Times New Roman" pitchFamily="18" charset="0"/>
              </a:rPr>
              <a:t>                „Mein Bücherregal“ </a:t>
            </a:r>
          </a:p>
          <a:p>
            <a:pPr algn="ctr">
              <a:spcBef>
                <a:spcPct val="0"/>
              </a:spcBef>
              <a:buClrTx/>
            </a:pPr>
            <a:r>
              <a:rPr lang="de-DE" sz="1600" dirty="0" smtClean="0">
                <a:latin typeface="Times New Roman" pitchFamily="18" charset="0"/>
                <a:ea typeface="Calibri" pitchFamily="34" charset="0"/>
                <a:cs typeface="Times New Roman" pitchFamily="18" charset="0"/>
              </a:rPr>
              <a:t>  (Interview der Sieger</a:t>
            </a:r>
          </a:p>
          <a:p>
            <a:pPr algn="ctr">
              <a:spcBef>
                <a:spcPct val="0"/>
              </a:spcBef>
              <a:buClrTx/>
            </a:pPr>
            <a:r>
              <a:rPr lang="de-DE" sz="1600" dirty="0" smtClean="0">
                <a:latin typeface="Times New Roman" pitchFamily="18" charset="0"/>
                <a:ea typeface="Calibri" pitchFamily="34" charset="0"/>
                <a:cs typeface="Times New Roman" pitchFamily="18" charset="0"/>
              </a:rPr>
              <a:t> des Schulwettbewerbs </a:t>
            </a:r>
          </a:p>
          <a:p>
            <a:pPr algn="ctr">
              <a:spcBef>
                <a:spcPct val="0"/>
              </a:spcBef>
              <a:buClrTx/>
            </a:pPr>
            <a:r>
              <a:rPr lang="de-DE" sz="1600" dirty="0" smtClean="0">
                <a:latin typeface="Times New Roman" pitchFamily="18" charset="0"/>
                <a:ea typeface="Calibri" pitchFamily="34" charset="0"/>
                <a:cs typeface="Times New Roman" pitchFamily="18" charset="0"/>
              </a:rPr>
              <a:t> „Der beste Schüler 2008“) </a:t>
            </a:r>
          </a:p>
          <a:p>
            <a:pPr>
              <a:spcBef>
                <a:spcPct val="0"/>
              </a:spcBef>
              <a:buClrTx/>
              <a:buFont typeface="Arial" charset="0"/>
              <a:buChar char="•"/>
            </a:pPr>
            <a:r>
              <a:rPr lang="de-DE" sz="1600" dirty="0" smtClean="0">
                <a:latin typeface="Times New Roman" pitchFamily="18" charset="0"/>
                <a:ea typeface="Calibri" pitchFamily="34" charset="0"/>
                <a:cs typeface="Times New Roman" pitchFamily="18" charset="0"/>
              </a:rPr>
              <a:t>         „ Kennst du  die Märchen?“</a:t>
            </a:r>
          </a:p>
          <a:p>
            <a:pPr>
              <a:spcBef>
                <a:spcPct val="0"/>
              </a:spcBef>
              <a:buClrTx/>
              <a:buFont typeface="Arial" charset="0"/>
              <a:buChar char="•"/>
            </a:pPr>
            <a:r>
              <a:rPr lang="de-DE" sz="1600" dirty="0" smtClean="0">
                <a:latin typeface="Times New Roman" pitchFamily="18" charset="0"/>
                <a:ea typeface="Calibri" pitchFamily="34" charset="0"/>
                <a:cs typeface="Times New Roman" pitchFamily="18" charset="0"/>
              </a:rPr>
              <a:t>              Das Gedicht</a:t>
            </a:r>
            <a:r>
              <a:rPr lang="ru-RU" sz="1600" dirty="0" smtClean="0">
                <a:latin typeface="Times New Roman" pitchFamily="18" charset="0"/>
                <a:ea typeface="Calibri" pitchFamily="34" charset="0"/>
                <a:cs typeface="Times New Roman" pitchFamily="18" charset="0"/>
              </a:rPr>
              <a:t> „ </a:t>
            </a:r>
            <a:r>
              <a:rPr lang="de-DE" sz="1600" dirty="0" smtClean="0">
                <a:latin typeface="Times New Roman" pitchFamily="18" charset="0"/>
                <a:ea typeface="Calibri" pitchFamily="34" charset="0"/>
                <a:cs typeface="Times New Roman" pitchFamily="18" charset="0"/>
              </a:rPr>
              <a:t>B</a:t>
            </a:r>
            <a:r>
              <a:rPr lang="ru-RU" sz="1600" dirty="0" err="1" smtClean="0">
                <a:latin typeface="Times New Roman" pitchFamily="18" charset="0"/>
                <a:ea typeface="Calibri" pitchFamily="34" charset="0"/>
                <a:cs typeface="Times New Roman" pitchFamily="18" charset="0"/>
              </a:rPr>
              <a:t>ü</a:t>
            </a:r>
            <a:r>
              <a:rPr lang="de-DE" sz="1600" dirty="0" err="1" smtClean="0">
                <a:latin typeface="Times New Roman" pitchFamily="18" charset="0"/>
                <a:ea typeface="Calibri" pitchFamily="34" charset="0"/>
                <a:cs typeface="Times New Roman" pitchFamily="18" charset="0"/>
              </a:rPr>
              <a:t>cher</a:t>
            </a:r>
            <a:r>
              <a:rPr lang="ru-RU" sz="1600" dirty="0" smtClean="0">
                <a:latin typeface="Times New Roman" pitchFamily="18" charset="0"/>
                <a:ea typeface="Calibri" pitchFamily="34" charset="0"/>
                <a:cs typeface="Times New Roman" pitchFamily="18" charset="0"/>
              </a:rPr>
              <a:t>“.</a:t>
            </a:r>
            <a:endParaRPr lang="de-DE" sz="1600" dirty="0" smtClean="0">
              <a:latin typeface="Times New Roman" pitchFamily="18" charset="0"/>
              <a:ea typeface="Calibri" pitchFamily="34" charset="0"/>
              <a:cs typeface="Times New Roman" pitchFamily="18" charset="0"/>
            </a:endParaRPr>
          </a:p>
          <a:p>
            <a:pPr algn="ctr">
              <a:spcBef>
                <a:spcPct val="0"/>
              </a:spcBef>
              <a:buClrTx/>
            </a:pPr>
            <a:endParaRPr lang="de-DE" sz="1600" dirty="0" smtClean="0">
              <a:latin typeface="Times New Roman" pitchFamily="18" charset="0"/>
              <a:ea typeface="Calibri" pitchFamily="34" charset="0"/>
              <a:cs typeface="Times New Roman" pitchFamily="18" charset="0"/>
            </a:endParaRPr>
          </a:p>
          <a:p>
            <a:pPr algn="ctr">
              <a:spcBef>
                <a:spcPct val="0"/>
              </a:spcBef>
              <a:buClrTx/>
            </a:pPr>
            <a:endParaRPr lang="ru-RU" sz="1600" dirty="0" smtClean="0">
              <a:latin typeface="Times New Roman" pitchFamily="18" charset="0"/>
              <a:ea typeface="Calibri" pitchFamily="34" charset="0"/>
              <a:cs typeface="Times New Roman" pitchFamily="18" charset="0"/>
            </a:endParaRPr>
          </a:p>
          <a:p>
            <a:pPr eaLnBrk="1" hangingPunct="1">
              <a:spcBef>
                <a:spcPct val="0"/>
              </a:spcBef>
            </a:pPr>
            <a:endParaRPr lang="ru-RU" dirty="0" smtClean="0">
              <a:ea typeface="Calibri" pitchFamily="34" charset="0"/>
              <a:cs typeface="Times New Roman" pitchFamily="18" charset="0"/>
            </a:endParaRPr>
          </a:p>
        </p:txBody>
      </p:sp>
      <p:pic>
        <p:nvPicPr>
          <p:cNvPr id="7" name="Рисунок 6" descr="C:\Users\Татьяна\Desktop\Творческие проекты\Bücher\Bilder(38)\Книга (10).jpg"/>
          <p:cNvPicPr>
            <a:picLocks noChangeAspect="1" noChangeArrowheads="1"/>
          </p:cNvPicPr>
          <p:nvPr/>
        </p:nvPicPr>
        <p:blipFill>
          <a:blip r:embed="rId2"/>
          <a:srcRect/>
          <a:stretch>
            <a:fillRect/>
          </a:stretch>
        </p:blipFill>
        <p:spPr bwMode="auto">
          <a:xfrm>
            <a:off x="214313" y="1785938"/>
            <a:ext cx="514350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35"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anim calcmode="lin" valueType="num">
                                      <p:cBhvr>
                                        <p:cTn id="13" dur="3000" fill="hold"/>
                                        <p:tgtEl>
                                          <p:spTgt spid="7"/>
                                        </p:tgtEl>
                                        <p:attrNameLst>
                                          <p:attrName>style.rotation</p:attrName>
                                        </p:attrNameLst>
                                      </p:cBhvr>
                                      <p:tavLst>
                                        <p:tav tm="0">
                                          <p:val>
                                            <p:fltVal val="720"/>
                                          </p:val>
                                        </p:tav>
                                        <p:tav tm="100000">
                                          <p:val>
                                            <p:fltVal val="0"/>
                                          </p:val>
                                        </p:tav>
                                      </p:tavLst>
                                    </p:anim>
                                    <p:anim calcmode="lin" valueType="num">
                                      <p:cBhvr>
                                        <p:cTn id="14" dur="3000" fill="hold"/>
                                        <p:tgtEl>
                                          <p:spTgt spid="7"/>
                                        </p:tgtEl>
                                        <p:attrNameLst>
                                          <p:attrName>ppt_h</p:attrName>
                                        </p:attrNameLst>
                                      </p:cBhvr>
                                      <p:tavLst>
                                        <p:tav tm="0">
                                          <p:val>
                                            <p:fltVal val="0"/>
                                          </p:val>
                                        </p:tav>
                                        <p:tav tm="100000">
                                          <p:val>
                                            <p:strVal val="#ppt_h"/>
                                          </p:val>
                                        </p:tav>
                                      </p:tavLst>
                                    </p:anim>
                                    <p:anim calcmode="lin" valueType="num">
                                      <p:cBhvr>
                                        <p:cTn id="15" dur="3000" fill="hold"/>
                                        <p:tgtEl>
                                          <p:spTgt spid="7"/>
                                        </p:tgtEl>
                                        <p:attrNameLst>
                                          <p:attrName>ppt_w</p:attrName>
                                        </p:attrNameLst>
                                      </p:cBhvr>
                                      <p:tavLst>
                                        <p:tav tm="0">
                                          <p:val>
                                            <p:fltVal val="0"/>
                                          </p:val>
                                        </p:tav>
                                        <p:tav tm="100000">
                                          <p:val>
                                            <p:strVal val="#ppt_w"/>
                                          </p:val>
                                        </p:tav>
                                      </p:tavLst>
                                    </p:anim>
                                  </p:childTnLst>
                                </p:cTn>
                              </p:par>
                            </p:childTnLst>
                          </p:cTn>
                        </p:par>
                        <p:par>
                          <p:cTn id="16" fill="hold">
                            <p:stCondLst>
                              <p:cond delay="6000"/>
                            </p:stCondLst>
                            <p:childTnLst>
                              <p:par>
                                <p:cTn id="17" presetID="7" presetClass="entr" presetSubtype="4"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9000"/>
                            </p:stCondLst>
                            <p:childTnLst>
                              <p:par>
                                <p:cTn id="22" presetID="7" presetClass="entr" presetSubtype="4" fill="hold" grpId="0"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3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3000" fill="hold"/>
                                        <p:tgtEl>
                                          <p:spTgt spid="5">
                                            <p:txEl>
                                              <p:pRg st="1" end="1"/>
                                            </p:txEl>
                                          </p:spTgt>
                                        </p:tgtEl>
                                        <p:attrNameLst>
                                          <p:attrName>ppt_y</p:attrName>
                                        </p:attrNameLst>
                                      </p:cBhvr>
                                      <p:tavLst>
                                        <p:tav tm="0">
                                          <p:val>
                                            <p:strVal val="1+#ppt_h/2"/>
                                          </p:val>
                                        </p:tav>
                                        <p:tav tm="100000">
                                          <p:val>
                                            <p:strVal val="#ppt_y"/>
                                          </p:val>
                                        </p:tav>
                                      </p:tavLst>
                                    </p:anim>
                                  </p:childTnLst>
                                </p:cTn>
                              </p:par>
                              <p:par>
                                <p:cTn id="26" presetID="7" presetClass="entr" presetSubtype="4" fill="hold" grpId="0"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additive="base">
                                        <p:cTn id="28" dur="3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9" dur="3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2000"/>
                            </p:stCondLst>
                            <p:childTnLst>
                              <p:par>
                                <p:cTn id="31" presetID="7" presetClass="entr" presetSubtype="4" fill="hold" grpId="0" nodeType="after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3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3000" fill="hold"/>
                                        <p:tgtEl>
                                          <p:spTgt spid="5">
                                            <p:txEl>
                                              <p:pRg st="3" end="3"/>
                                            </p:txEl>
                                          </p:spTgt>
                                        </p:tgtEl>
                                        <p:attrNameLst>
                                          <p:attrName>ppt_y</p:attrName>
                                        </p:attrNameLst>
                                      </p:cBhvr>
                                      <p:tavLst>
                                        <p:tav tm="0">
                                          <p:val>
                                            <p:strVal val="1+#ppt_h/2"/>
                                          </p:val>
                                        </p:tav>
                                        <p:tav tm="100000">
                                          <p:val>
                                            <p:strVal val="#ppt_y"/>
                                          </p:val>
                                        </p:tav>
                                      </p:tavLst>
                                    </p:anim>
                                  </p:childTnLst>
                                </p:cTn>
                              </p:par>
                              <p:par>
                                <p:cTn id="35" presetID="7" presetClass="entr" presetSubtype="4" fill="hold" grpId="0"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3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0"/>
                            </p:stCondLst>
                            <p:childTnLst>
                              <p:par>
                                <p:cTn id="40" presetID="7" presetClass="entr" presetSubtype="4" fill="hold" grpId="0"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3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5">
                                            <p:txEl>
                                              <p:pRg st="5" end="5"/>
                                            </p:txEl>
                                          </p:spTgt>
                                        </p:tgtEl>
                                        <p:attrNameLst>
                                          <p:attrName>ppt_y</p:attrName>
                                        </p:attrNameLst>
                                      </p:cBhvr>
                                      <p:tavLst>
                                        <p:tav tm="0">
                                          <p:val>
                                            <p:strVal val="1+#ppt_h/2"/>
                                          </p:val>
                                        </p:tav>
                                        <p:tav tm="100000">
                                          <p:val>
                                            <p:strVal val="#ppt_y"/>
                                          </p:val>
                                        </p:tav>
                                      </p:tavLst>
                                    </p:anim>
                                  </p:childTnLst>
                                </p:cTn>
                              </p:par>
                              <p:par>
                                <p:cTn id="44" presetID="7" presetClass="entr" presetSubtype="4" fill="hold" grpId="0" nodeType="with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 calcmode="lin" valueType="num">
                                      <p:cBhvr additive="base">
                                        <p:cTn id="46" dur="3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7" dur="3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48" fill="hold">
                            <p:stCondLst>
                              <p:cond delay="18000"/>
                            </p:stCondLst>
                            <p:childTnLst>
                              <p:par>
                                <p:cTn id="49" presetID="7" presetClass="entr" presetSubtype="4" fill="hold" grpId="0" nodeType="after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 calcmode="lin" valueType="num">
                                      <p:cBhvr additive="base">
                                        <p:cTn id="51" dur="3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2" dur="3000" fill="hold"/>
                                        <p:tgtEl>
                                          <p:spTgt spid="5">
                                            <p:txEl>
                                              <p:pRg st="7" end="7"/>
                                            </p:txEl>
                                          </p:spTgt>
                                        </p:tgtEl>
                                        <p:attrNameLst>
                                          <p:attrName>ppt_y</p:attrName>
                                        </p:attrNameLst>
                                      </p:cBhvr>
                                      <p:tavLst>
                                        <p:tav tm="0">
                                          <p:val>
                                            <p:strVal val="1+#ppt_h/2"/>
                                          </p:val>
                                        </p:tav>
                                        <p:tav tm="100000">
                                          <p:val>
                                            <p:strVal val="#ppt_y"/>
                                          </p:val>
                                        </p:tav>
                                      </p:tavLst>
                                    </p:anim>
                                  </p:childTnLst>
                                </p:cTn>
                              </p:par>
                              <p:par>
                                <p:cTn id="53" presetID="7" presetClass="entr" presetSubtype="4" fill="hold" grpId="0"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3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3000" fill="hold"/>
                                        <p:tgtEl>
                                          <p:spTgt spid="5">
                                            <p:txEl>
                                              <p:pRg st="8" end="8"/>
                                            </p:txEl>
                                          </p:spTgt>
                                        </p:tgtEl>
                                        <p:attrNameLst>
                                          <p:attrName>ppt_y</p:attrName>
                                        </p:attrNameLst>
                                      </p:cBhvr>
                                      <p:tavLst>
                                        <p:tav tm="0">
                                          <p:val>
                                            <p:strVal val="1+#ppt_h/2"/>
                                          </p:val>
                                        </p:tav>
                                        <p:tav tm="100000">
                                          <p:val>
                                            <p:strVal val="#ppt_y"/>
                                          </p:val>
                                        </p:tav>
                                      </p:tavLst>
                                    </p:anim>
                                  </p:childTnLst>
                                </p:cTn>
                              </p:par>
                              <p:par>
                                <p:cTn id="57" presetID="7" presetClass="entr" presetSubtype="4" fill="hold" grpId="0" nodeType="with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 calcmode="lin" valueType="num">
                                      <p:cBhvr additive="base">
                                        <p:cTn id="59" dur="30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0" dur="30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61" fill="hold">
                            <p:stCondLst>
                              <p:cond delay="21000"/>
                            </p:stCondLst>
                            <p:childTnLst>
                              <p:par>
                                <p:cTn id="62" presetID="7" presetClass="entr" presetSubtype="4" fill="hold" grpId="0" nodeType="afterEffect">
                                  <p:stCondLst>
                                    <p:cond delay="0"/>
                                  </p:stCondLst>
                                  <p:childTnLst>
                                    <p:set>
                                      <p:cBhvr>
                                        <p:cTn id="63" dur="1" fill="hold">
                                          <p:stCondLst>
                                            <p:cond delay="0"/>
                                          </p:stCondLst>
                                        </p:cTn>
                                        <p:tgtEl>
                                          <p:spTgt spid="5">
                                            <p:txEl>
                                              <p:pRg st="10" end="10"/>
                                            </p:txEl>
                                          </p:spTgt>
                                        </p:tgtEl>
                                        <p:attrNameLst>
                                          <p:attrName>style.visibility</p:attrName>
                                        </p:attrNameLst>
                                      </p:cBhvr>
                                      <p:to>
                                        <p:strVal val="visible"/>
                                      </p:to>
                                    </p:set>
                                    <p:anim calcmode="lin" valueType="num">
                                      <p:cBhvr additive="base">
                                        <p:cTn id="64" dur="30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5" dur="3000" fill="hold"/>
                                        <p:tgtEl>
                                          <p:spTgt spid="5">
                                            <p:txEl>
                                              <p:pRg st="10" end="10"/>
                                            </p:txEl>
                                          </p:spTgt>
                                        </p:tgtEl>
                                        <p:attrNameLst>
                                          <p:attrName>ppt_y</p:attrName>
                                        </p:attrNameLst>
                                      </p:cBhvr>
                                      <p:tavLst>
                                        <p:tav tm="0">
                                          <p:val>
                                            <p:strVal val="1+#ppt_h/2"/>
                                          </p:val>
                                        </p:tav>
                                        <p:tav tm="100000">
                                          <p:val>
                                            <p:strVal val="#ppt_y"/>
                                          </p:val>
                                        </p:tav>
                                      </p:tavLst>
                                    </p:anim>
                                  </p:childTnLst>
                                </p:cTn>
                              </p:par>
                              <p:par>
                                <p:cTn id="66" presetID="7" presetClass="entr" presetSubtype="4" fill="hold" grpId="0" nodeType="withEffect">
                                  <p:stCondLst>
                                    <p:cond delay="0"/>
                                  </p:stCondLst>
                                  <p:childTnLst>
                                    <p:set>
                                      <p:cBhvr>
                                        <p:cTn id="67" dur="1" fill="hold">
                                          <p:stCondLst>
                                            <p:cond delay="0"/>
                                          </p:stCondLst>
                                        </p:cTn>
                                        <p:tgtEl>
                                          <p:spTgt spid="5">
                                            <p:txEl>
                                              <p:pRg st="11" end="11"/>
                                            </p:txEl>
                                          </p:spTgt>
                                        </p:tgtEl>
                                        <p:attrNameLst>
                                          <p:attrName>style.visibility</p:attrName>
                                        </p:attrNameLst>
                                      </p:cBhvr>
                                      <p:to>
                                        <p:strVal val="visible"/>
                                      </p:to>
                                    </p:set>
                                    <p:anim calcmode="lin" valueType="num">
                                      <p:cBhvr additive="base">
                                        <p:cTn id="68" dur="30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9" dur="3000" fill="hold"/>
                                        <p:tgtEl>
                                          <p:spTgt spid="5">
                                            <p:txEl>
                                              <p:pRg st="11" end="11"/>
                                            </p:txEl>
                                          </p:spTgt>
                                        </p:tgtEl>
                                        <p:attrNameLst>
                                          <p:attrName>ppt_y</p:attrName>
                                        </p:attrNameLst>
                                      </p:cBhvr>
                                      <p:tavLst>
                                        <p:tav tm="0">
                                          <p:val>
                                            <p:strVal val="1+#ppt_h/2"/>
                                          </p:val>
                                        </p:tav>
                                        <p:tav tm="100000">
                                          <p:val>
                                            <p:strVal val="#ppt_y"/>
                                          </p:val>
                                        </p:tav>
                                      </p:tavLst>
                                    </p:anim>
                                  </p:childTnLst>
                                </p:cTn>
                              </p:par>
                              <p:par>
                                <p:cTn id="70" presetID="7" presetClass="entr" presetSubtype="4" fill="hold" grpId="0" nodeType="withEffect">
                                  <p:stCondLst>
                                    <p:cond delay="0"/>
                                  </p:stCondLst>
                                  <p:childTnLst>
                                    <p:set>
                                      <p:cBhvr>
                                        <p:cTn id="71" dur="1" fill="hold">
                                          <p:stCondLst>
                                            <p:cond delay="0"/>
                                          </p:stCondLst>
                                        </p:cTn>
                                        <p:tgtEl>
                                          <p:spTgt spid="5">
                                            <p:txEl>
                                              <p:pRg st="12" end="12"/>
                                            </p:txEl>
                                          </p:spTgt>
                                        </p:tgtEl>
                                        <p:attrNameLst>
                                          <p:attrName>style.visibility</p:attrName>
                                        </p:attrNameLst>
                                      </p:cBhvr>
                                      <p:to>
                                        <p:strVal val="visible"/>
                                      </p:to>
                                    </p:set>
                                    <p:anim calcmode="lin" valueType="num">
                                      <p:cBhvr additive="base">
                                        <p:cTn id="72" dur="30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3" dur="30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par>
                          <p:cTn id="74" fill="hold">
                            <p:stCondLst>
                              <p:cond delay="24000"/>
                            </p:stCondLst>
                            <p:childTnLst>
                              <p:par>
                                <p:cTn id="75" presetID="7" presetClass="entr" presetSubtype="4" fill="hold" grpId="0" nodeType="afterEffect">
                                  <p:stCondLst>
                                    <p:cond delay="0"/>
                                  </p:stCondLst>
                                  <p:childTnLst>
                                    <p:set>
                                      <p:cBhvr>
                                        <p:cTn id="76" dur="1" fill="hold">
                                          <p:stCondLst>
                                            <p:cond delay="0"/>
                                          </p:stCondLst>
                                        </p:cTn>
                                        <p:tgtEl>
                                          <p:spTgt spid="5">
                                            <p:txEl>
                                              <p:pRg st="13" end="13"/>
                                            </p:txEl>
                                          </p:spTgt>
                                        </p:tgtEl>
                                        <p:attrNameLst>
                                          <p:attrName>style.visibility</p:attrName>
                                        </p:attrNameLst>
                                      </p:cBhvr>
                                      <p:to>
                                        <p:strVal val="visible"/>
                                      </p:to>
                                    </p:set>
                                    <p:anim calcmode="lin" valueType="num">
                                      <p:cBhvr additive="base">
                                        <p:cTn id="77" dur="30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78" dur="3000" fill="hold"/>
                                        <p:tgtEl>
                                          <p:spTgt spid="5">
                                            <p:txEl>
                                              <p:pRg st="13" end="13"/>
                                            </p:txEl>
                                          </p:spTgt>
                                        </p:tgtEl>
                                        <p:attrNameLst>
                                          <p:attrName>ppt_y</p:attrName>
                                        </p:attrNameLst>
                                      </p:cBhvr>
                                      <p:tavLst>
                                        <p:tav tm="0">
                                          <p:val>
                                            <p:strVal val="1+#ppt_h/2"/>
                                          </p:val>
                                        </p:tav>
                                        <p:tav tm="100000">
                                          <p:val>
                                            <p:strVal val="#ppt_y"/>
                                          </p:val>
                                        </p:tav>
                                      </p:tavLst>
                                    </p:anim>
                                  </p:childTnLst>
                                </p:cTn>
                              </p:par>
                              <p:par>
                                <p:cTn id="79" presetID="7" presetClass="entr" presetSubtype="4" fill="hold" grpId="0" nodeType="withEffect">
                                  <p:stCondLst>
                                    <p:cond delay="0"/>
                                  </p:stCondLst>
                                  <p:childTnLst>
                                    <p:set>
                                      <p:cBhvr>
                                        <p:cTn id="80" dur="1" fill="hold">
                                          <p:stCondLst>
                                            <p:cond delay="0"/>
                                          </p:stCondLst>
                                        </p:cTn>
                                        <p:tgtEl>
                                          <p:spTgt spid="5">
                                            <p:txEl>
                                              <p:pRg st="14" end="14"/>
                                            </p:txEl>
                                          </p:spTgt>
                                        </p:tgtEl>
                                        <p:attrNameLst>
                                          <p:attrName>style.visibility</p:attrName>
                                        </p:attrNameLst>
                                      </p:cBhvr>
                                      <p:to>
                                        <p:strVal val="visible"/>
                                      </p:to>
                                    </p:set>
                                    <p:anim calcmode="lin" valueType="num">
                                      <p:cBhvr additive="base">
                                        <p:cTn id="81" dur="30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82" dur="3000" fill="hold"/>
                                        <p:tgtEl>
                                          <p:spTgt spid="5">
                                            <p:txEl>
                                              <p:pRg st="14" end="14"/>
                                            </p:txEl>
                                          </p:spTgt>
                                        </p:tgtEl>
                                        <p:attrNameLst>
                                          <p:attrName>ppt_y</p:attrName>
                                        </p:attrNameLst>
                                      </p:cBhvr>
                                      <p:tavLst>
                                        <p:tav tm="0">
                                          <p:val>
                                            <p:strVal val="1+#ppt_h/2"/>
                                          </p:val>
                                        </p:tav>
                                        <p:tav tm="100000">
                                          <p:val>
                                            <p:strVal val="#ppt_y"/>
                                          </p:val>
                                        </p:tav>
                                      </p:tavLst>
                                    </p:anim>
                                  </p:childTnLst>
                                </p:cTn>
                              </p:par>
                              <p:par>
                                <p:cTn id="83" presetID="7" presetClass="entr" presetSubtype="4" fill="hold" grpId="0" nodeType="withEffect">
                                  <p:stCondLst>
                                    <p:cond delay="0"/>
                                  </p:stCondLst>
                                  <p:childTnLst>
                                    <p:set>
                                      <p:cBhvr>
                                        <p:cTn id="84" dur="1" fill="hold">
                                          <p:stCondLst>
                                            <p:cond delay="0"/>
                                          </p:stCondLst>
                                        </p:cTn>
                                        <p:tgtEl>
                                          <p:spTgt spid="5">
                                            <p:txEl>
                                              <p:pRg st="15" end="15"/>
                                            </p:txEl>
                                          </p:spTgt>
                                        </p:tgtEl>
                                        <p:attrNameLst>
                                          <p:attrName>style.visibility</p:attrName>
                                        </p:attrNameLst>
                                      </p:cBhvr>
                                      <p:to>
                                        <p:strVal val="visible"/>
                                      </p:to>
                                    </p:set>
                                    <p:anim calcmode="lin" valueType="num">
                                      <p:cBhvr additive="base">
                                        <p:cTn id="85" dur="3000" fill="hold"/>
                                        <p:tgtEl>
                                          <p:spTgt spid="5">
                                            <p:txEl>
                                              <p:pRg st="15" end="15"/>
                                            </p:txEl>
                                          </p:spTgt>
                                        </p:tgtEl>
                                        <p:attrNameLst>
                                          <p:attrName>ppt_x</p:attrName>
                                        </p:attrNameLst>
                                      </p:cBhvr>
                                      <p:tavLst>
                                        <p:tav tm="0">
                                          <p:val>
                                            <p:strVal val="#ppt_x"/>
                                          </p:val>
                                        </p:tav>
                                        <p:tav tm="100000">
                                          <p:val>
                                            <p:strVal val="#ppt_x"/>
                                          </p:val>
                                        </p:tav>
                                      </p:tavLst>
                                    </p:anim>
                                    <p:anim calcmode="lin" valueType="num">
                                      <p:cBhvr additive="base">
                                        <p:cTn id="86" dur="3000" fill="hold"/>
                                        <p:tgtEl>
                                          <p:spTgt spid="5">
                                            <p:txEl>
                                              <p:pRg st="15" end="15"/>
                                            </p:txEl>
                                          </p:spTgt>
                                        </p:tgtEl>
                                        <p:attrNameLst>
                                          <p:attrName>ppt_y</p:attrName>
                                        </p:attrNameLst>
                                      </p:cBhvr>
                                      <p:tavLst>
                                        <p:tav tm="0">
                                          <p:val>
                                            <p:strVal val="1+#ppt_h/2"/>
                                          </p:val>
                                        </p:tav>
                                        <p:tav tm="100000">
                                          <p:val>
                                            <p:strVal val="#ppt_y"/>
                                          </p:val>
                                        </p:tav>
                                      </p:tavLst>
                                    </p:anim>
                                  </p:childTnLst>
                                </p:cTn>
                              </p:par>
                              <p:par>
                                <p:cTn id="87" presetID="7" presetClass="entr" presetSubtype="4" fill="hold" grpId="0" nodeType="withEffect">
                                  <p:stCondLst>
                                    <p:cond delay="0"/>
                                  </p:stCondLst>
                                  <p:childTnLst>
                                    <p:set>
                                      <p:cBhvr>
                                        <p:cTn id="88" dur="1" fill="hold">
                                          <p:stCondLst>
                                            <p:cond delay="0"/>
                                          </p:stCondLst>
                                        </p:cTn>
                                        <p:tgtEl>
                                          <p:spTgt spid="5">
                                            <p:txEl>
                                              <p:pRg st="16" end="16"/>
                                            </p:txEl>
                                          </p:spTgt>
                                        </p:tgtEl>
                                        <p:attrNameLst>
                                          <p:attrName>style.visibility</p:attrName>
                                        </p:attrNameLst>
                                      </p:cBhvr>
                                      <p:to>
                                        <p:strVal val="visible"/>
                                      </p:to>
                                    </p:set>
                                    <p:anim calcmode="lin" valueType="num">
                                      <p:cBhvr additive="base">
                                        <p:cTn id="89" dur="3000" fill="hold"/>
                                        <p:tgtEl>
                                          <p:spTgt spid="5">
                                            <p:txEl>
                                              <p:pRg st="16" end="16"/>
                                            </p:txEl>
                                          </p:spTgt>
                                        </p:tgtEl>
                                        <p:attrNameLst>
                                          <p:attrName>ppt_x</p:attrName>
                                        </p:attrNameLst>
                                      </p:cBhvr>
                                      <p:tavLst>
                                        <p:tav tm="0">
                                          <p:val>
                                            <p:strVal val="#ppt_x"/>
                                          </p:val>
                                        </p:tav>
                                        <p:tav tm="100000">
                                          <p:val>
                                            <p:strVal val="#ppt_x"/>
                                          </p:val>
                                        </p:tav>
                                      </p:tavLst>
                                    </p:anim>
                                    <p:anim calcmode="lin" valueType="num">
                                      <p:cBhvr additive="base">
                                        <p:cTn id="90" dur="3000" fill="hold"/>
                                        <p:tgtEl>
                                          <p:spTgt spid="5">
                                            <p:txEl>
                                              <p:pRg st="16" end="16"/>
                                            </p:txEl>
                                          </p:spTgt>
                                        </p:tgtEl>
                                        <p:attrNameLst>
                                          <p:attrName>ppt_y</p:attrName>
                                        </p:attrNameLst>
                                      </p:cBhvr>
                                      <p:tavLst>
                                        <p:tav tm="0">
                                          <p:val>
                                            <p:strVal val="1+#ppt_h/2"/>
                                          </p:val>
                                        </p:tav>
                                        <p:tav tm="100000">
                                          <p:val>
                                            <p:strVal val="#ppt_y"/>
                                          </p:val>
                                        </p:tav>
                                      </p:tavLst>
                                    </p:anim>
                                  </p:childTnLst>
                                </p:cTn>
                              </p:par>
                            </p:childTnLst>
                          </p:cTn>
                        </p:par>
                        <p:par>
                          <p:cTn id="91" fill="hold">
                            <p:stCondLst>
                              <p:cond delay="27000"/>
                            </p:stCondLst>
                            <p:childTnLst>
                              <p:par>
                                <p:cTn id="92" presetID="7" presetClass="entr" presetSubtype="4" fill="hold" grpId="0" nodeType="afterEffect">
                                  <p:stCondLst>
                                    <p:cond delay="0"/>
                                  </p:stCondLst>
                                  <p:childTnLst>
                                    <p:set>
                                      <p:cBhvr>
                                        <p:cTn id="93" dur="1" fill="hold">
                                          <p:stCondLst>
                                            <p:cond delay="0"/>
                                          </p:stCondLst>
                                        </p:cTn>
                                        <p:tgtEl>
                                          <p:spTgt spid="5">
                                            <p:txEl>
                                              <p:pRg st="17" end="17"/>
                                            </p:txEl>
                                          </p:spTgt>
                                        </p:tgtEl>
                                        <p:attrNameLst>
                                          <p:attrName>style.visibility</p:attrName>
                                        </p:attrNameLst>
                                      </p:cBhvr>
                                      <p:to>
                                        <p:strVal val="visible"/>
                                      </p:to>
                                    </p:set>
                                    <p:anim calcmode="lin" valueType="num">
                                      <p:cBhvr additive="base">
                                        <p:cTn id="94" dur="3000" fill="hold"/>
                                        <p:tgtEl>
                                          <p:spTgt spid="5">
                                            <p:txEl>
                                              <p:pRg st="17" end="17"/>
                                            </p:txEl>
                                          </p:spTgt>
                                        </p:tgtEl>
                                        <p:attrNameLst>
                                          <p:attrName>ppt_x</p:attrName>
                                        </p:attrNameLst>
                                      </p:cBhvr>
                                      <p:tavLst>
                                        <p:tav tm="0">
                                          <p:val>
                                            <p:strVal val="#ppt_x"/>
                                          </p:val>
                                        </p:tav>
                                        <p:tav tm="100000">
                                          <p:val>
                                            <p:strVal val="#ppt_x"/>
                                          </p:val>
                                        </p:tav>
                                      </p:tavLst>
                                    </p:anim>
                                    <p:anim calcmode="lin" valueType="num">
                                      <p:cBhvr additive="base">
                                        <p:cTn id="95" dur="3000" fill="hold"/>
                                        <p:tgtEl>
                                          <p:spTgt spid="5">
                                            <p:txEl>
                                              <p:pRg st="17" end="17"/>
                                            </p:txEl>
                                          </p:spTgt>
                                        </p:tgtEl>
                                        <p:attrNameLst>
                                          <p:attrName>ppt_y</p:attrName>
                                        </p:attrNameLst>
                                      </p:cBhvr>
                                      <p:tavLst>
                                        <p:tav tm="0">
                                          <p:val>
                                            <p:strVal val="1+#ppt_h/2"/>
                                          </p:val>
                                        </p:tav>
                                        <p:tav tm="100000">
                                          <p:val>
                                            <p:strVal val="#ppt_y"/>
                                          </p:val>
                                        </p:tav>
                                      </p:tavLst>
                                    </p:anim>
                                  </p:childTnLst>
                                </p:cTn>
                              </p:par>
                            </p:childTnLst>
                          </p:cTn>
                        </p:par>
                        <p:par>
                          <p:cTn id="96" fill="hold">
                            <p:stCondLst>
                              <p:cond delay="30000"/>
                            </p:stCondLst>
                            <p:childTnLst>
                              <p:par>
                                <p:cTn id="97" presetID="7" presetClass="entr" presetSubtype="4" fill="hold" grpId="0" nodeType="afterEffect">
                                  <p:stCondLst>
                                    <p:cond delay="0"/>
                                  </p:stCondLst>
                                  <p:childTnLst>
                                    <p:set>
                                      <p:cBhvr>
                                        <p:cTn id="98" dur="1" fill="hold">
                                          <p:stCondLst>
                                            <p:cond delay="0"/>
                                          </p:stCondLst>
                                        </p:cTn>
                                        <p:tgtEl>
                                          <p:spTgt spid="5">
                                            <p:txEl>
                                              <p:pRg st="18" end="18"/>
                                            </p:txEl>
                                          </p:spTgt>
                                        </p:tgtEl>
                                        <p:attrNameLst>
                                          <p:attrName>style.visibility</p:attrName>
                                        </p:attrNameLst>
                                      </p:cBhvr>
                                      <p:to>
                                        <p:strVal val="visible"/>
                                      </p:to>
                                    </p:set>
                                    <p:anim calcmode="lin" valueType="num">
                                      <p:cBhvr additive="base">
                                        <p:cTn id="99" dur="2000" fill="hold"/>
                                        <p:tgtEl>
                                          <p:spTgt spid="5">
                                            <p:txEl>
                                              <p:pRg st="18" end="18"/>
                                            </p:txEl>
                                          </p:spTgt>
                                        </p:tgtEl>
                                        <p:attrNameLst>
                                          <p:attrName>ppt_x</p:attrName>
                                        </p:attrNameLst>
                                      </p:cBhvr>
                                      <p:tavLst>
                                        <p:tav tm="0">
                                          <p:val>
                                            <p:strVal val="#ppt_x"/>
                                          </p:val>
                                        </p:tav>
                                        <p:tav tm="100000">
                                          <p:val>
                                            <p:strVal val="#ppt_x"/>
                                          </p:val>
                                        </p:tav>
                                      </p:tavLst>
                                    </p:anim>
                                    <p:anim calcmode="lin" valueType="num">
                                      <p:cBhvr additive="base">
                                        <p:cTn id="100" dur="2000" fill="hold"/>
                                        <p:tgtEl>
                                          <p:spTgt spid="5">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idx="4294967295"/>
          </p:nvPr>
        </p:nvSpPr>
        <p:spPr>
          <a:xfrm>
            <a:off x="0" y="571500"/>
            <a:ext cx="8229600" cy="1638300"/>
          </a:xfrm>
        </p:spPr>
        <p:txBody>
          <a:bodyPr>
            <a:normAutofit fontScale="90000"/>
          </a:bodyPr>
          <a:lstStyle/>
          <a:p>
            <a:pPr algn="ctr" eaLnBrk="1" fontAlgn="auto" hangingPunct="1">
              <a:spcAft>
                <a:spcPts val="0"/>
              </a:spcAft>
              <a:defRPr/>
            </a:pPr>
            <a:r>
              <a:rPr lang="de-DE" dirty="0" smtClean="0"/>
              <a:t/>
            </a:r>
            <a:br>
              <a:rPr lang="de-DE" dirty="0" smtClean="0"/>
            </a:br>
            <a:r>
              <a:rPr lang="de-DE" dirty="0" smtClean="0"/>
              <a:t/>
            </a:r>
            <a:br>
              <a:rPr lang="de-DE" dirty="0" smtClean="0"/>
            </a:br>
            <a:endParaRPr lang="ru-RU" dirty="0"/>
          </a:p>
        </p:txBody>
      </p:sp>
      <p:pic>
        <p:nvPicPr>
          <p:cNvPr id="18441" name="Рисунок 14" descr="Collage (2)"/>
          <p:cNvPicPr>
            <a:picLocks noChangeAspect="1" noChangeArrowheads="1"/>
          </p:cNvPicPr>
          <p:nvPr/>
        </p:nvPicPr>
        <p:blipFill>
          <a:blip r:embed="rId2"/>
          <a:srcRect/>
          <a:stretch>
            <a:fillRect/>
          </a:stretch>
        </p:blipFill>
        <p:spPr bwMode="auto">
          <a:xfrm>
            <a:off x="0" y="2071688"/>
            <a:ext cx="9144000" cy="4786312"/>
          </a:xfrm>
          <a:prstGeom prst="rect">
            <a:avLst/>
          </a:prstGeom>
          <a:noFill/>
          <a:ln w="9525">
            <a:noFill/>
            <a:miter lim="800000"/>
            <a:headEnd/>
            <a:tailEnd/>
          </a:ln>
        </p:spPr>
      </p:pic>
      <p:sp>
        <p:nvSpPr>
          <p:cNvPr id="18440" name="AutoShape 8"/>
          <p:cNvSpPr>
            <a:spLocks noChangeArrowheads="1"/>
          </p:cNvSpPr>
          <p:nvPr/>
        </p:nvSpPr>
        <p:spPr bwMode="auto">
          <a:xfrm>
            <a:off x="4214813" y="285750"/>
            <a:ext cx="4238625" cy="3705225"/>
          </a:xfrm>
          <a:prstGeom prst="horizontalScroll">
            <a:avLst>
              <a:gd name="adj" fmla="val 12500"/>
            </a:avLst>
          </a:prstGeom>
          <a:gradFill rotWithShape="0">
            <a:gsLst>
              <a:gs pos="0">
                <a:srgbClr val="FFFFFF"/>
              </a:gs>
              <a:gs pos="100000">
                <a:srgbClr val="FBD4B4"/>
              </a:gs>
            </a:gsLst>
            <a:lin ang="5400000" scaled="1"/>
          </a:gradFill>
          <a:ln w="12700">
            <a:solidFill>
              <a:srgbClr val="FABF8F"/>
            </a:solidFill>
            <a:round/>
            <a:headEnd/>
            <a:tailEnd/>
          </a:ln>
          <a:effectLst>
            <a:outerShdw dist="28398" dir="3806097" algn="ctr" rotWithShape="0">
              <a:srgbClr val="974706">
                <a:alpha val="50000"/>
              </a:srgbClr>
            </a:outerShdw>
          </a:effectLst>
        </p:spPr>
        <p:txBody>
          <a:bodyPr/>
          <a:lstStyle/>
          <a:p>
            <a:pPr>
              <a:defRPr/>
            </a:pPr>
            <a:r>
              <a:rPr lang="de-DE" sz="1600" dirty="0">
                <a:latin typeface="Arial" pitchFamily="34" charset="0"/>
                <a:cs typeface="Arial" pitchFamily="34" charset="0"/>
              </a:rPr>
              <a:t>Was habt ihr für mich?</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Ihr bleibt stumm?</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Macht nichts. </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Ich bringe heraus,</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Was ihr erzählen könnt: </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Ich kann lesen!</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Ich weiß doch,</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Ihr wollt gelesen werden</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Und mir macht`s Spaß vielleicht </a:t>
            </a:r>
            <a:endParaRPr lang="de-DE" sz="900" dirty="0">
              <a:latin typeface="Arial" pitchFamily="34" charset="0"/>
              <a:cs typeface="Arial" pitchFamily="34" charset="0"/>
            </a:endParaRPr>
          </a:p>
          <a:p>
            <a:pPr eaLnBrk="0" hangingPunct="0">
              <a:defRPr/>
            </a:pPr>
            <a:r>
              <a:rPr lang="de-DE" sz="1600" dirty="0">
                <a:latin typeface="Arial" pitchFamily="34" charset="0"/>
                <a:cs typeface="Arial" pitchFamily="34" charset="0"/>
              </a:rPr>
              <a:t>Werden wir sogar Freunde.</a:t>
            </a:r>
            <a:endParaRPr lang="de-DE" sz="900" dirty="0">
              <a:latin typeface="Arial" pitchFamily="34" charset="0"/>
              <a:cs typeface="Arial" pitchFamily="34" charset="0"/>
            </a:endParaRPr>
          </a:p>
          <a:p>
            <a:pPr eaLnBrk="0" hangingPunct="0">
              <a:defRPr/>
            </a:pPr>
            <a:endParaRPr lang="de-DE" dirty="0">
              <a:latin typeface="Arial" pitchFamily="34" charset="0"/>
              <a:cs typeface="Arial" pitchFamily="34" charset="0"/>
            </a:endParaRPr>
          </a:p>
        </p:txBody>
      </p:sp>
      <p:cxnSp>
        <p:nvCxnSpPr>
          <p:cNvPr id="8197" name="AutoShape 5"/>
          <p:cNvCxnSpPr>
            <a:cxnSpLocks noChangeShapeType="1"/>
          </p:cNvCxnSpPr>
          <p:nvPr/>
        </p:nvCxnSpPr>
        <p:spPr bwMode="auto">
          <a:xfrm>
            <a:off x="-434975" y="490538"/>
            <a:ext cx="0" cy="7181850"/>
          </a:xfrm>
          <a:prstGeom prst="straightConnector1">
            <a:avLst/>
          </a:prstGeom>
          <a:noFill/>
          <a:ln w="12700">
            <a:solidFill>
              <a:srgbClr val="C0504D"/>
            </a:solidFill>
            <a:round/>
            <a:headEnd/>
            <a:tailEnd/>
          </a:ln>
        </p:spPr>
      </p:cxnSp>
      <p:cxnSp>
        <p:nvCxnSpPr>
          <p:cNvPr id="8198" name="AutoShape 2"/>
          <p:cNvCxnSpPr>
            <a:cxnSpLocks noChangeShapeType="1"/>
          </p:cNvCxnSpPr>
          <p:nvPr/>
        </p:nvCxnSpPr>
        <p:spPr bwMode="auto">
          <a:xfrm>
            <a:off x="4327525" y="747713"/>
            <a:ext cx="0" cy="314325"/>
          </a:xfrm>
          <a:prstGeom prst="straightConnector1">
            <a:avLst/>
          </a:prstGeom>
          <a:noFill/>
          <a:ln w="9525">
            <a:solidFill>
              <a:srgbClr val="000000"/>
            </a:solidFill>
            <a:round/>
            <a:headEnd/>
            <a:tailEnd/>
          </a:ln>
        </p:spPr>
      </p:cxnSp>
      <p:cxnSp>
        <p:nvCxnSpPr>
          <p:cNvPr id="8199" name="AutoShape 4"/>
          <p:cNvCxnSpPr>
            <a:cxnSpLocks noChangeShapeType="1"/>
          </p:cNvCxnSpPr>
          <p:nvPr/>
        </p:nvCxnSpPr>
        <p:spPr bwMode="auto">
          <a:xfrm>
            <a:off x="-434975" y="7672388"/>
            <a:ext cx="4819650" cy="0"/>
          </a:xfrm>
          <a:prstGeom prst="straightConnector1">
            <a:avLst/>
          </a:prstGeom>
          <a:noFill/>
          <a:ln w="12700">
            <a:solidFill>
              <a:srgbClr val="C0504D"/>
            </a:solidFill>
            <a:round/>
            <a:headEnd/>
            <a:tailEnd/>
          </a:ln>
        </p:spPr>
      </p:cxnSp>
      <p:sp>
        <p:nvSpPr>
          <p:cNvPr id="18439" name="WordArt 7"/>
          <p:cNvSpPr>
            <a:spLocks noChangeArrowheads="1" noChangeShapeType="1" noTextEdit="1"/>
          </p:cNvSpPr>
          <p:nvPr/>
        </p:nvSpPr>
        <p:spPr bwMode="auto">
          <a:xfrm>
            <a:off x="500063" y="857250"/>
            <a:ext cx="2714625" cy="704850"/>
          </a:xfrm>
          <a:prstGeom prst="rect">
            <a:avLst/>
          </a:prstGeom>
        </p:spPr>
        <p:txBody>
          <a:bodyPr wrap="none" fromWordArt="1">
            <a:prstTxWarp prst="textPlain">
              <a:avLst>
                <a:gd name="adj" fmla="val 50000"/>
              </a:avLst>
            </a:prstTxWarp>
          </a:bodyPr>
          <a:lstStyle/>
          <a:p>
            <a:pPr algn="ctr"/>
            <a:r>
              <a:rPr lang="de-DE" sz="3600" kern="10">
                <a:ln w="9525">
                  <a:solidFill>
                    <a:srgbClr val="008000"/>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Hallo Bücher! </a:t>
            </a:r>
            <a:endParaRPr lang="ru-RU" sz="3600" kern="10">
              <a:ln w="9525">
                <a:solidFill>
                  <a:srgbClr val="008000"/>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endParaRPr>
          </a:p>
        </p:txBody>
      </p:sp>
      <p:sp>
        <p:nvSpPr>
          <p:cNvPr id="8201" name="Rectangle 10"/>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8202" name="Rectangle 12"/>
          <p:cNvSpPr>
            <a:spLocks noChangeArrowheads="1"/>
          </p:cNvSpPr>
          <p:nvPr/>
        </p:nvSpPr>
        <p:spPr bwMode="auto">
          <a:xfrm>
            <a:off x="0" y="428625"/>
            <a:ext cx="9144000" cy="457200"/>
          </a:xfrm>
          <a:prstGeom prst="rect">
            <a:avLst/>
          </a:prstGeom>
          <a:noFill/>
          <a:ln w="9525">
            <a:noFill/>
            <a:miter lim="800000"/>
            <a:headEnd/>
            <a:tailEnd/>
          </a:ln>
        </p:spPr>
        <p:txBody>
          <a:bodyPr wrap="none" anchor="ctr">
            <a:spAutoFit/>
          </a:bodyPr>
          <a:lstStyle/>
          <a:p>
            <a:r>
              <a:rPr lang="de-DE" sz="1600" b="1" i="1">
                <a:latin typeface="Calibri" pitchFamily="34" charset="0"/>
                <a:ea typeface="Calibri" pitchFamily="34" charset="0"/>
                <a:cs typeface="Times New Roman" pitchFamily="18" charset="0"/>
              </a:rPr>
              <a:t>       </a:t>
            </a:r>
            <a:endParaRPr lang="de-DE">
              <a:ea typeface="Calibri"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fade">
                                      <p:cBhvr>
                                        <p:cTn id="7" dur="3000"/>
                                        <p:tgtEl>
                                          <p:spTgt spid="18439"/>
                                        </p:tgtEl>
                                      </p:cBhvr>
                                    </p:animEffect>
                                    <p:anim calcmode="lin" valueType="num">
                                      <p:cBhvr>
                                        <p:cTn id="8" dur="3000" fill="hold"/>
                                        <p:tgtEl>
                                          <p:spTgt spid="18439"/>
                                        </p:tgtEl>
                                        <p:attrNameLst>
                                          <p:attrName>ppt_x</p:attrName>
                                        </p:attrNameLst>
                                      </p:cBhvr>
                                      <p:tavLst>
                                        <p:tav tm="0">
                                          <p:val>
                                            <p:strVal val="#ppt_x"/>
                                          </p:val>
                                        </p:tav>
                                        <p:tav tm="100000">
                                          <p:val>
                                            <p:strVal val="#ppt_x"/>
                                          </p:val>
                                        </p:tav>
                                      </p:tavLst>
                                    </p:anim>
                                    <p:anim calcmode="lin" valueType="num">
                                      <p:cBhvr>
                                        <p:cTn id="9" dur="2700" decel="100000" fill="hold"/>
                                        <p:tgtEl>
                                          <p:spTgt spid="18439"/>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8439"/>
                                        </p:tgtEl>
                                        <p:attrNameLst>
                                          <p:attrName>ppt_y</p:attrName>
                                        </p:attrNameLst>
                                      </p:cBhvr>
                                      <p:tavLst>
                                        <p:tav tm="0">
                                          <p:val>
                                            <p:strVal val="#ppt_y-.03"/>
                                          </p:val>
                                        </p:tav>
                                        <p:tav tm="100000">
                                          <p:val>
                                            <p:strVal val="#ppt_y"/>
                                          </p:val>
                                        </p:tav>
                                      </p:tavLst>
                                    </p:anim>
                                  </p:childTnLst>
                                </p:cTn>
                              </p:par>
                            </p:childTnLst>
                          </p:cTn>
                        </p:par>
                        <p:par>
                          <p:cTn id="11" fill="hold">
                            <p:stCondLst>
                              <p:cond delay="3000"/>
                            </p:stCondLst>
                            <p:childTnLst>
                              <p:par>
                                <p:cTn id="12" presetID="55" presetClass="entr" presetSubtype="0" fill="hold" nodeType="afterEffect">
                                  <p:stCondLst>
                                    <p:cond delay="0"/>
                                  </p:stCondLst>
                                  <p:childTnLst>
                                    <p:set>
                                      <p:cBhvr>
                                        <p:cTn id="13" dur="1" fill="hold">
                                          <p:stCondLst>
                                            <p:cond delay="0"/>
                                          </p:stCondLst>
                                        </p:cTn>
                                        <p:tgtEl>
                                          <p:spTgt spid="18441"/>
                                        </p:tgtEl>
                                        <p:attrNameLst>
                                          <p:attrName>style.visibility</p:attrName>
                                        </p:attrNameLst>
                                      </p:cBhvr>
                                      <p:to>
                                        <p:strVal val="visible"/>
                                      </p:to>
                                    </p:set>
                                    <p:anim calcmode="lin" valueType="num">
                                      <p:cBhvr>
                                        <p:cTn id="14" dur="3000" fill="hold"/>
                                        <p:tgtEl>
                                          <p:spTgt spid="18441"/>
                                        </p:tgtEl>
                                        <p:attrNameLst>
                                          <p:attrName>ppt_w</p:attrName>
                                        </p:attrNameLst>
                                      </p:cBhvr>
                                      <p:tavLst>
                                        <p:tav tm="0">
                                          <p:val>
                                            <p:strVal val="#ppt_w*0.70"/>
                                          </p:val>
                                        </p:tav>
                                        <p:tav tm="100000">
                                          <p:val>
                                            <p:strVal val="#ppt_w"/>
                                          </p:val>
                                        </p:tav>
                                      </p:tavLst>
                                    </p:anim>
                                    <p:anim calcmode="lin" valueType="num">
                                      <p:cBhvr>
                                        <p:cTn id="15" dur="3000" fill="hold"/>
                                        <p:tgtEl>
                                          <p:spTgt spid="18441"/>
                                        </p:tgtEl>
                                        <p:attrNameLst>
                                          <p:attrName>ppt_h</p:attrName>
                                        </p:attrNameLst>
                                      </p:cBhvr>
                                      <p:tavLst>
                                        <p:tav tm="0">
                                          <p:val>
                                            <p:strVal val="#ppt_h"/>
                                          </p:val>
                                        </p:tav>
                                        <p:tav tm="100000">
                                          <p:val>
                                            <p:strVal val="#ppt_h"/>
                                          </p:val>
                                        </p:tav>
                                      </p:tavLst>
                                    </p:anim>
                                    <p:animEffect transition="in" filter="fade">
                                      <p:cBhvr>
                                        <p:cTn id="16" dur="3000"/>
                                        <p:tgtEl>
                                          <p:spTgt spid="18441"/>
                                        </p:tgtEl>
                                      </p:cBhvr>
                                    </p:animEffect>
                                  </p:childTnLst>
                                </p:cTn>
                              </p:par>
                            </p:childTnLst>
                          </p:cTn>
                        </p:par>
                        <p:par>
                          <p:cTn id="17" fill="hold">
                            <p:stCondLst>
                              <p:cond delay="6000"/>
                            </p:stCondLst>
                            <p:childTnLst>
                              <p:par>
                                <p:cTn id="18" presetID="55" presetClass="entr" presetSubtype="0" fill="hold" grpId="0" nodeType="afterEffect">
                                  <p:stCondLst>
                                    <p:cond delay="0"/>
                                  </p:stCondLst>
                                  <p:childTnLst>
                                    <p:set>
                                      <p:cBhvr>
                                        <p:cTn id="19" dur="1" fill="hold">
                                          <p:stCondLst>
                                            <p:cond delay="0"/>
                                          </p:stCondLst>
                                        </p:cTn>
                                        <p:tgtEl>
                                          <p:spTgt spid="18440"/>
                                        </p:tgtEl>
                                        <p:attrNameLst>
                                          <p:attrName>style.visibility</p:attrName>
                                        </p:attrNameLst>
                                      </p:cBhvr>
                                      <p:to>
                                        <p:strVal val="visible"/>
                                      </p:to>
                                    </p:set>
                                    <p:anim calcmode="lin" valueType="num">
                                      <p:cBhvr>
                                        <p:cTn id="20" dur="3000" fill="hold"/>
                                        <p:tgtEl>
                                          <p:spTgt spid="18440"/>
                                        </p:tgtEl>
                                        <p:attrNameLst>
                                          <p:attrName>ppt_w</p:attrName>
                                        </p:attrNameLst>
                                      </p:cBhvr>
                                      <p:tavLst>
                                        <p:tav tm="0">
                                          <p:val>
                                            <p:strVal val="#ppt_w*0.70"/>
                                          </p:val>
                                        </p:tav>
                                        <p:tav tm="100000">
                                          <p:val>
                                            <p:strVal val="#ppt_w"/>
                                          </p:val>
                                        </p:tav>
                                      </p:tavLst>
                                    </p:anim>
                                    <p:anim calcmode="lin" valueType="num">
                                      <p:cBhvr>
                                        <p:cTn id="21" dur="3000" fill="hold"/>
                                        <p:tgtEl>
                                          <p:spTgt spid="18440"/>
                                        </p:tgtEl>
                                        <p:attrNameLst>
                                          <p:attrName>ppt_h</p:attrName>
                                        </p:attrNameLst>
                                      </p:cBhvr>
                                      <p:tavLst>
                                        <p:tav tm="0">
                                          <p:val>
                                            <p:strVal val="#ppt_h"/>
                                          </p:val>
                                        </p:tav>
                                        <p:tav tm="100000">
                                          <p:val>
                                            <p:strVal val="#ppt_h"/>
                                          </p:val>
                                        </p:tav>
                                      </p:tavLst>
                                    </p:anim>
                                    <p:animEffect transition="in" filter="fade">
                                      <p:cBhvr>
                                        <p:cTn id="22" dur="30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184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1" descr="Leserin (3)"/>
          <p:cNvPicPr>
            <a:picLocks noChangeAspect="1" noChangeArrowheads="1"/>
          </p:cNvPicPr>
          <p:nvPr/>
        </p:nvPicPr>
        <p:blipFill>
          <a:blip r:embed="rId2"/>
          <a:srcRect/>
          <a:stretch>
            <a:fillRect/>
          </a:stretch>
        </p:blipFill>
        <p:spPr bwMode="auto">
          <a:xfrm>
            <a:off x="1000125" y="928688"/>
            <a:ext cx="1714500" cy="1819275"/>
          </a:xfrm>
          <a:prstGeom prst="rect">
            <a:avLst/>
          </a:prstGeom>
          <a:noFill/>
          <a:ln w="9525">
            <a:noFill/>
            <a:miter lim="800000"/>
            <a:headEnd/>
            <a:tailEnd/>
          </a:ln>
        </p:spPr>
      </p:pic>
      <p:pic>
        <p:nvPicPr>
          <p:cNvPr id="9219" name="Рисунок 2" descr="Читающий"/>
          <p:cNvPicPr>
            <a:picLocks noChangeAspect="1" noChangeArrowheads="1"/>
          </p:cNvPicPr>
          <p:nvPr/>
        </p:nvPicPr>
        <p:blipFill>
          <a:blip r:embed="rId3"/>
          <a:srcRect/>
          <a:stretch>
            <a:fillRect/>
          </a:stretch>
        </p:blipFill>
        <p:spPr bwMode="auto">
          <a:xfrm>
            <a:off x="6858000" y="4857750"/>
            <a:ext cx="1466850" cy="1571625"/>
          </a:xfrm>
          <a:prstGeom prst="rect">
            <a:avLst/>
          </a:prstGeom>
          <a:noFill/>
          <a:ln w="9525">
            <a:noFill/>
            <a:miter lim="800000"/>
            <a:headEnd/>
            <a:tailEnd/>
          </a:ln>
        </p:spPr>
      </p:pic>
      <p:cxnSp>
        <p:nvCxnSpPr>
          <p:cNvPr id="9220" name="AutoShape 6"/>
          <p:cNvCxnSpPr>
            <a:cxnSpLocks noChangeShapeType="1"/>
          </p:cNvCxnSpPr>
          <p:nvPr/>
        </p:nvCxnSpPr>
        <p:spPr bwMode="auto">
          <a:xfrm flipV="1">
            <a:off x="428625" y="668338"/>
            <a:ext cx="8358188" cy="46037"/>
          </a:xfrm>
          <a:prstGeom prst="straightConnector1">
            <a:avLst/>
          </a:prstGeom>
          <a:noFill/>
          <a:ln w="12700">
            <a:solidFill>
              <a:srgbClr val="FF0000"/>
            </a:solidFill>
            <a:round/>
            <a:headEnd/>
            <a:tailEnd/>
          </a:ln>
        </p:spPr>
      </p:cxnSp>
      <p:cxnSp>
        <p:nvCxnSpPr>
          <p:cNvPr id="9221" name="AutoShape 5"/>
          <p:cNvCxnSpPr>
            <a:cxnSpLocks noChangeShapeType="1"/>
          </p:cNvCxnSpPr>
          <p:nvPr/>
        </p:nvCxnSpPr>
        <p:spPr bwMode="auto">
          <a:xfrm>
            <a:off x="8786813" y="714375"/>
            <a:ext cx="71437" cy="5857875"/>
          </a:xfrm>
          <a:prstGeom prst="straightConnector1">
            <a:avLst/>
          </a:prstGeom>
          <a:noFill/>
          <a:ln w="12700">
            <a:solidFill>
              <a:srgbClr val="FF0000"/>
            </a:solidFill>
            <a:round/>
            <a:headEnd/>
            <a:tailEnd/>
          </a:ln>
        </p:spPr>
      </p:cxnSp>
      <p:cxnSp>
        <p:nvCxnSpPr>
          <p:cNvPr id="9222" name="AutoShape 4"/>
          <p:cNvCxnSpPr>
            <a:cxnSpLocks noChangeShapeType="1"/>
          </p:cNvCxnSpPr>
          <p:nvPr/>
        </p:nvCxnSpPr>
        <p:spPr bwMode="auto">
          <a:xfrm flipH="1">
            <a:off x="403225" y="714375"/>
            <a:ext cx="46038" cy="5857875"/>
          </a:xfrm>
          <a:prstGeom prst="straightConnector1">
            <a:avLst/>
          </a:prstGeom>
          <a:noFill/>
          <a:ln w="12700">
            <a:solidFill>
              <a:srgbClr val="FF0000"/>
            </a:solidFill>
            <a:round/>
            <a:headEnd/>
            <a:tailEnd/>
          </a:ln>
        </p:spPr>
      </p:cxnSp>
      <p:cxnSp>
        <p:nvCxnSpPr>
          <p:cNvPr id="9223" name="AutoShape 1"/>
          <p:cNvCxnSpPr>
            <a:cxnSpLocks noChangeShapeType="1"/>
          </p:cNvCxnSpPr>
          <p:nvPr/>
        </p:nvCxnSpPr>
        <p:spPr bwMode="auto">
          <a:xfrm flipV="1">
            <a:off x="428625" y="6526213"/>
            <a:ext cx="8429625" cy="46037"/>
          </a:xfrm>
          <a:prstGeom prst="straightConnector1">
            <a:avLst/>
          </a:prstGeom>
          <a:noFill/>
          <a:ln w="12700">
            <a:solidFill>
              <a:srgbClr val="FF0000"/>
            </a:solidFill>
            <a:round/>
            <a:headEnd/>
            <a:tailEnd/>
          </a:ln>
        </p:spPr>
      </p:cxnSp>
      <p:sp>
        <p:nvSpPr>
          <p:cNvPr id="9224"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9225" name="Rectangle 8"/>
          <p:cNvSpPr>
            <a:spLocks noChangeArrowheads="1"/>
          </p:cNvSpPr>
          <p:nvPr/>
        </p:nvSpPr>
        <p:spPr bwMode="auto">
          <a:xfrm>
            <a:off x="0" y="457200"/>
            <a:ext cx="9144000" cy="457200"/>
          </a:xfrm>
          <a:prstGeom prst="rect">
            <a:avLst/>
          </a:prstGeom>
          <a:noFill/>
          <a:ln w="9525">
            <a:noFill/>
            <a:miter lim="800000"/>
            <a:headEnd/>
            <a:tailEnd/>
          </a:ln>
        </p:spPr>
        <p:txBody>
          <a:bodyPr wrap="none" anchor="ctr">
            <a:spAutoFit/>
          </a:bodyPr>
          <a:lstStyle/>
          <a:p>
            <a:r>
              <a:rPr lang="ru-RU"/>
              <a:t/>
            </a:r>
            <a:br>
              <a:rPr lang="ru-RU"/>
            </a:br>
            <a:endParaRPr lang="ru-RU"/>
          </a:p>
          <a:p>
            <a:pPr eaLnBrk="0" hangingPunct="0"/>
            <a:endParaRPr lang="ru-RU"/>
          </a:p>
        </p:txBody>
      </p:sp>
      <p:sp>
        <p:nvSpPr>
          <p:cNvPr id="9226" name="Rectangle 9"/>
          <p:cNvSpPr>
            <a:spLocks noChangeArrowheads="1"/>
          </p:cNvSpPr>
          <p:nvPr/>
        </p:nvSpPr>
        <p:spPr bwMode="auto">
          <a:xfrm>
            <a:off x="2714625" y="914400"/>
            <a:ext cx="6000750" cy="2062163"/>
          </a:xfrm>
          <a:prstGeom prst="rect">
            <a:avLst/>
          </a:prstGeom>
          <a:noFill/>
          <a:ln w="9525">
            <a:noFill/>
            <a:miter lim="800000"/>
            <a:headEnd/>
            <a:tailEnd/>
          </a:ln>
        </p:spPr>
        <p:txBody>
          <a:bodyPr anchor="ctr">
            <a:spAutoFit/>
          </a:bodyPr>
          <a:lstStyle/>
          <a:p>
            <a:pPr algn="ctr"/>
            <a:r>
              <a:rPr lang="de-DE" sz="1600" b="1" i="1">
                <a:solidFill>
                  <a:srgbClr val="FF0000"/>
                </a:solidFill>
                <a:latin typeface="Times New Roman" pitchFamily="18" charset="0"/>
                <a:ea typeface="Calibri" pitchFamily="34" charset="0"/>
                <a:cs typeface="Times New Roman" pitchFamily="18" charset="0"/>
              </a:rPr>
              <a:t>Leidenschaftliche Leser</a:t>
            </a:r>
            <a:endParaRPr lang="ru-RU" sz="1600">
              <a:latin typeface="Times New Roman" pitchFamily="18" charset="0"/>
              <a:ea typeface="Calibri" pitchFamily="34" charset="0"/>
              <a:cs typeface="Times New Roman" pitchFamily="18" charset="0"/>
            </a:endParaRPr>
          </a:p>
          <a:p>
            <a:pPr eaLnBrk="0" hangingPunct="0"/>
            <a:r>
              <a:rPr lang="de-DE" sz="1600" i="1">
                <a:latin typeface="Times New Roman" pitchFamily="18" charset="0"/>
                <a:ea typeface="Calibri" pitchFamily="34" charset="0"/>
                <a:cs typeface="Times New Roman" pitchFamily="18" charset="0"/>
              </a:rPr>
              <a:t>                        Menschen hören auf zu denken,    </a:t>
            </a:r>
          </a:p>
          <a:p>
            <a:pPr eaLnBrk="0" hangingPunct="0"/>
            <a:r>
              <a:rPr lang="de-DE" sz="1600" i="1">
                <a:latin typeface="Times New Roman" pitchFamily="18" charset="0"/>
                <a:ea typeface="Calibri" pitchFamily="34" charset="0"/>
                <a:cs typeface="Times New Roman" pitchFamily="18" charset="0"/>
              </a:rPr>
              <a:t>                        wenn sie aufhören zu lesen.</a:t>
            </a:r>
            <a:endParaRPr lang="ru-RU" sz="1600">
              <a:latin typeface="Times New Roman" pitchFamily="18" charset="0"/>
              <a:ea typeface="Calibri" pitchFamily="34" charset="0"/>
              <a:cs typeface="Times New Roman" pitchFamily="18" charset="0"/>
            </a:endParaRPr>
          </a:p>
          <a:p>
            <a:pPr eaLnBrk="0" hangingPunct="0"/>
            <a:r>
              <a:rPr lang="de-DE" sz="1600" i="1">
                <a:latin typeface="Times New Roman" pitchFamily="18" charset="0"/>
                <a:ea typeface="Calibri" pitchFamily="34" charset="0"/>
                <a:cs typeface="Times New Roman" pitchFamily="18" charset="0"/>
              </a:rPr>
              <a:t>                                                         Denis Diderot</a:t>
            </a:r>
            <a:endParaRPr lang="ru-RU" sz="1600">
              <a:latin typeface="Times New Roman" pitchFamily="18" charset="0"/>
              <a:ea typeface="Calibri" pitchFamily="34" charset="0"/>
              <a:cs typeface="Times New Roman" pitchFamily="18" charset="0"/>
            </a:endParaRPr>
          </a:p>
          <a:p>
            <a:pPr eaLnBrk="0" hangingPunct="0"/>
            <a:r>
              <a:rPr lang="de-DE" sz="1600" i="1">
                <a:latin typeface="Times New Roman" pitchFamily="18" charset="0"/>
                <a:ea typeface="Calibri" pitchFamily="34" charset="0"/>
                <a:cs typeface="Times New Roman" pitchFamily="18" charset="0"/>
              </a:rPr>
              <a:t>                                             </a:t>
            </a:r>
            <a:endParaRPr lang="ru-RU" sz="1600">
              <a:latin typeface="Times New Roman" pitchFamily="18" charset="0"/>
              <a:ea typeface="Calibri" pitchFamily="34" charset="0"/>
              <a:cs typeface="Times New Roman" pitchFamily="18" charset="0"/>
            </a:endParaRPr>
          </a:p>
          <a:p>
            <a:pPr eaLnBrk="0" hangingPunct="0"/>
            <a:r>
              <a:rPr lang="de-DE" sz="1600">
                <a:latin typeface="Times New Roman" pitchFamily="18" charset="0"/>
                <a:ea typeface="Calibri" pitchFamily="34" charset="0"/>
                <a:cs typeface="Times New Roman" pitchFamily="18" charset="0"/>
              </a:rPr>
              <a:t>       Viele berühmte Gelehrte, Schriftsteller, Maler, Politiker, Erfinden waren leidenschaftliche Leser. </a:t>
            </a:r>
            <a:endParaRPr lang="ru-RU" sz="1600">
              <a:latin typeface="Times New Roman" pitchFamily="18" charset="0"/>
              <a:ea typeface="Calibri" pitchFamily="34" charset="0"/>
              <a:cs typeface="Times New Roman" pitchFamily="18" charset="0"/>
            </a:endParaRPr>
          </a:p>
          <a:p>
            <a:pPr eaLnBrk="0" hangingPunct="0"/>
            <a:endParaRPr lang="ru-RU" sz="1600">
              <a:latin typeface="Times New Roman" pitchFamily="18" charset="0"/>
              <a:ea typeface="Calibri" pitchFamily="34" charset="0"/>
              <a:cs typeface="Times New Roman" pitchFamily="18" charset="0"/>
            </a:endParaRPr>
          </a:p>
        </p:txBody>
      </p:sp>
      <p:sp>
        <p:nvSpPr>
          <p:cNvPr id="9227" name="Rectangle 10"/>
          <p:cNvSpPr>
            <a:spLocks noChangeArrowheads="1"/>
          </p:cNvSpPr>
          <p:nvPr/>
        </p:nvSpPr>
        <p:spPr bwMode="auto">
          <a:xfrm>
            <a:off x="785813" y="2643188"/>
            <a:ext cx="8001000" cy="3570287"/>
          </a:xfrm>
          <a:prstGeom prst="rect">
            <a:avLst/>
          </a:prstGeom>
          <a:noFill/>
          <a:ln w="9525">
            <a:noFill/>
            <a:miter lim="800000"/>
            <a:headEnd/>
            <a:tailEnd/>
          </a:ln>
        </p:spPr>
        <p:txBody>
          <a:bodyPr anchor="ctr">
            <a:spAutoFit/>
          </a:bodyPr>
          <a:lstStyle/>
          <a:p>
            <a:r>
              <a:rPr lang="de-DE" sz="1600">
                <a:latin typeface="Times New Roman" pitchFamily="18" charset="0"/>
                <a:cs typeface="Times New Roman" pitchFamily="18" charset="0"/>
              </a:rPr>
              <a:t>        Schon vor etwa 2000 Jahren gab es so einen Leser. Das war der Römer Plinius der Ältere, der überall, wo er war, las: beim Mittagessen, während des Reisens, überhaupt Tag und Nacht. Dabei machte er Notizen. Um sein Hauptwerk die „Naturgeschichte“ zu schreiben, las er 2000 Bücher anderer Autoren. Seine „Naturgeschichte“ wird auch heutzutage gelesen, und wir haben es der Vielseitigkeit der Leserinteressen von Plinius zu verdanken, daß  wir aus seinem Werk erfahren können, was die Menschen zu seiner Zeit wußten und dachten.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Einige Jahrhunderte später wuchs  in Italien in der Familie eines armen Dorfschusters der künftige Revolutionär und Philosoph Tommazo Campanella auf. Er hatte keine Möglichkeit, die Schule zu besuchen, stand aber öfters vor dem offenen Fenster</a:t>
            </a:r>
          </a:p>
          <a:p>
            <a:pPr eaLnBrk="0" hangingPunct="0"/>
            <a:r>
              <a:rPr lang="de-DE" sz="1600">
                <a:latin typeface="Times New Roman" pitchFamily="18" charset="0"/>
                <a:cs typeface="Times New Roman" pitchFamily="18" charset="0"/>
              </a:rPr>
              <a:t> seiner Dorfschule und hörte zu, was im Klassenzimmer erzählt wurde. </a:t>
            </a:r>
          </a:p>
          <a:p>
            <a:pPr eaLnBrk="0" hangingPunct="0"/>
            <a:r>
              <a:rPr lang="de-DE" sz="1600">
                <a:latin typeface="Times New Roman" pitchFamily="18" charset="0"/>
                <a:cs typeface="Times New Roman" pitchFamily="18" charset="0"/>
              </a:rPr>
              <a:t>Sein ganzes Wissen schöpfte er aus Büchern und war gebildetste Mensch</a:t>
            </a:r>
          </a:p>
          <a:p>
            <a:pPr eaLnBrk="0" hangingPunct="0"/>
            <a:r>
              <a:rPr lang="de-DE" sz="1600">
                <a:latin typeface="Times New Roman" pitchFamily="18" charset="0"/>
                <a:cs typeface="Times New Roman" pitchFamily="18" charset="0"/>
              </a:rPr>
              <a:t>unter seinen Zeitgenossen. Sein Lebensweg war tragisch; er verbrachte</a:t>
            </a:r>
          </a:p>
          <a:p>
            <a:pPr eaLnBrk="0" hangingPunct="0"/>
            <a:r>
              <a:rPr lang="de-DE" sz="1600">
                <a:latin typeface="Times New Roman" pitchFamily="18" charset="0"/>
                <a:cs typeface="Times New Roman" pitchFamily="18" charset="0"/>
              </a:rPr>
              <a:t> gegen 30 Jahre im Gefängnis. Hier arbeitete er Tag und  Nacht; las, wenn </a:t>
            </a:r>
            <a:endParaRPr lang="ru-RU" sz="1600">
              <a:latin typeface="Times New Roman" pitchFamily="18" charset="0"/>
              <a:cs typeface="Times New Roman" pitchFamily="18" charset="0"/>
            </a:endParaRPr>
          </a:p>
          <a:p>
            <a:pPr eaLnBrk="0" hangingPunct="0"/>
            <a:endParaRPr lang="ru-RU"/>
          </a:p>
        </p:txBody>
      </p:sp>
      <p:sp>
        <p:nvSpPr>
          <p:cNvPr id="9228" name="Rectangle 11"/>
          <p:cNvSpPr>
            <a:spLocks noChangeArrowheads="1"/>
          </p:cNvSpPr>
          <p:nvPr/>
        </p:nvSpPr>
        <p:spPr bwMode="auto">
          <a:xfrm>
            <a:off x="-180975" y="1371600"/>
            <a:ext cx="9144000" cy="0"/>
          </a:xfrm>
          <a:prstGeom prst="rect">
            <a:avLst/>
          </a:prstGeom>
          <a:noFill/>
          <a:ln w="9525">
            <a:noFill/>
            <a:miter lim="800000"/>
            <a:headEnd/>
            <a:tailEnd/>
          </a:ln>
        </p:spPr>
        <p:txBody>
          <a:bodyPr wrap="none" anchor="ctr">
            <a:spAutoFit/>
          </a:bodyPr>
          <a:lstStyle/>
          <a:p>
            <a:endParaRPr lang="ru-RU"/>
          </a:p>
        </p:txBody>
      </p:sp>
    </p:spTree>
  </p:cSld>
  <p:clrMapOvr>
    <a:masterClrMapping/>
  </p:clrMapOvr>
  <p:transition spd="slow">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1" descr="Читающий № 3"/>
          <p:cNvPicPr>
            <a:picLocks noChangeAspect="1" noChangeArrowheads="1"/>
          </p:cNvPicPr>
          <p:nvPr/>
        </p:nvPicPr>
        <p:blipFill>
          <a:blip r:embed="rId2"/>
          <a:srcRect/>
          <a:stretch>
            <a:fillRect/>
          </a:stretch>
        </p:blipFill>
        <p:spPr bwMode="auto">
          <a:xfrm>
            <a:off x="571500" y="1928813"/>
            <a:ext cx="1314450" cy="1571625"/>
          </a:xfrm>
          <a:prstGeom prst="rect">
            <a:avLst/>
          </a:prstGeom>
          <a:noFill/>
          <a:ln w="9525">
            <a:noFill/>
            <a:miter lim="800000"/>
            <a:headEnd/>
            <a:tailEnd/>
          </a:ln>
        </p:spPr>
      </p:pic>
      <p:cxnSp>
        <p:nvCxnSpPr>
          <p:cNvPr id="10243" name="AutoShape 3"/>
          <p:cNvCxnSpPr>
            <a:cxnSpLocks noChangeShapeType="1"/>
          </p:cNvCxnSpPr>
          <p:nvPr/>
        </p:nvCxnSpPr>
        <p:spPr bwMode="auto">
          <a:xfrm flipV="1">
            <a:off x="285750" y="1000125"/>
            <a:ext cx="8643938" cy="46038"/>
          </a:xfrm>
          <a:prstGeom prst="straightConnector1">
            <a:avLst/>
          </a:prstGeom>
          <a:noFill/>
          <a:ln w="12700">
            <a:solidFill>
              <a:srgbClr val="FF0000"/>
            </a:solidFill>
            <a:round/>
            <a:headEnd/>
            <a:tailEnd/>
          </a:ln>
        </p:spPr>
      </p:cxnSp>
      <p:cxnSp>
        <p:nvCxnSpPr>
          <p:cNvPr id="10244" name="AutoShape 5"/>
          <p:cNvCxnSpPr>
            <a:cxnSpLocks noChangeShapeType="1"/>
          </p:cNvCxnSpPr>
          <p:nvPr/>
        </p:nvCxnSpPr>
        <p:spPr bwMode="auto">
          <a:xfrm>
            <a:off x="8858250" y="1071563"/>
            <a:ext cx="46038" cy="5643562"/>
          </a:xfrm>
          <a:prstGeom prst="straightConnector1">
            <a:avLst/>
          </a:prstGeom>
          <a:noFill/>
          <a:ln w="12700">
            <a:solidFill>
              <a:srgbClr val="FF0000"/>
            </a:solidFill>
            <a:round/>
            <a:headEnd/>
            <a:tailEnd/>
          </a:ln>
        </p:spPr>
      </p:cxnSp>
      <p:cxnSp>
        <p:nvCxnSpPr>
          <p:cNvPr id="10245" name="AutoShape 4"/>
          <p:cNvCxnSpPr>
            <a:cxnSpLocks noChangeShapeType="1"/>
          </p:cNvCxnSpPr>
          <p:nvPr/>
        </p:nvCxnSpPr>
        <p:spPr bwMode="auto">
          <a:xfrm>
            <a:off x="285750" y="1000125"/>
            <a:ext cx="46038" cy="5643563"/>
          </a:xfrm>
          <a:prstGeom prst="straightConnector1">
            <a:avLst/>
          </a:prstGeom>
          <a:noFill/>
          <a:ln w="12700">
            <a:solidFill>
              <a:srgbClr val="FF0000"/>
            </a:solidFill>
            <a:round/>
            <a:headEnd/>
            <a:tailEnd/>
          </a:ln>
        </p:spPr>
      </p:cxnSp>
      <p:cxnSp>
        <p:nvCxnSpPr>
          <p:cNvPr id="10246" name="AutoShape 1"/>
          <p:cNvCxnSpPr>
            <a:cxnSpLocks noChangeShapeType="1"/>
          </p:cNvCxnSpPr>
          <p:nvPr/>
        </p:nvCxnSpPr>
        <p:spPr bwMode="auto">
          <a:xfrm flipV="1">
            <a:off x="285750" y="6643688"/>
            <a:ext cx="8586788" cy="46037"/>
          </a:xfrm>
          <a:prstGeom prst="straightConnector1">
            <a:avLst/>
          </a:prstGeom>
          <a:noFill/>
          <a:ln w="12700">
            <a:solidFill>
              <a:srgbClr val="FF0000"/>
            </a:solidFill>
            <a:round/>
            <a:headEnd/>
            <a:tailEnd/>
          </a:ln>
        </p:spPr>
      </p:cxnSp>
      <p:sp>
        <p:nvSpPr>
          <p:cNvPr id="10247" name="Rectangle 7"/>
          <p:cNvSpPr>
            <a:spLocks noChangeArrowheads="1"/>
          </p:cNvSpPr>
          <p:nvPr/>
        </p:nvSpPr>
        <p:spPr bwMode="auto">
          <a:xfrm>
            <a:off x="428625" y="571500"/>
            <a:ext cx="8286750" cy="1354138"/>
          </a:xfrm>
          <a:prstGeom prst="rect">
            <a:avLst/>
          </a:prstGeom>
          <a:noFill/>
          <a:ln w="9525">
            <a:noFill/>
            <a:miter lim="800000"/>
            <a:headEnd/>
            <a:tailEnd/>
          </a:ln>
        </p:spPr>
        <p:txBody>
          <a:bodyPr anchor="ctr">
            <a:spAutoFit/>
          </a:bodyPr>
          <a:lstStyle/>
          <a:p>
            <a:endParaRPr lang="de-DE" sz="1600">
              <a:latin typeface="Times New Roman" pitchFamily="18" charset="0"/>
              <a:cs typeface="Times New Roman" pitchFamily="18" charset="0"/>
            </a:endParaRPr>
          </a:p>
          <a:p>
            <a:endParaRPr lang="de-DE" sz="1600">
              <a:latin typeface="Times New Roman" pitchFamily="18" charset="0"/>
              <a:cs typeface="Times New Roman" pitchFamily="18" charset="0"/>
            </a:endParaRPr>
          </a:p>
          <a:p>
            <a:r>
              <a:rPr lang="de-DE" sz="1600">
                <a:latin typeface="Times New Roman" pitchFamily="18" charset="0"/>
                <a:cs typeface="Times New Roman" pitchFamily="18" charset="0"/>
              </a:rPr>
              <a:t> man ihm Bücher gab, schrieb, wenn er Papier bekam, und wenn nicht, erinnerte er sich ans Gelesene und dachte darüber nach. Er hinterließ auch viele eigene Werke.</a:t>
            </a:r>
            <a:endParaRPr lang="ru-RU" sz="1600">
              <a:latin typeface="Times New Roman" pitchFamily="18" charset="0"/>
              <a:cs typeface="Times New Roman" pitchFamily="18" charset="0"/>
            </a:endParaRPr>
          </a:p>
          <a:p>
            <a:pPr eaLnBrk="0" hangingPunct="0"/>
            <a:endParaRPr lang="ru-RU"/>
          </a:p>
        </p:txBody>
      </p:sp>
      <p:sp>
        <p:nvSpPr>
          <p:cNvPr id="10248" name="Rectangle 8"/>
          <p:cNvSpPr>
            <a:spLocks noChangeArrowheads="1"/>
          </p:cNvSpPr>
          <p:nvPr/>
        </p:nvSpPr>
        <p:spPr bwMode="auto">
          <a:xfrm>
            <a:off x="500063" y="1571625"/>
            <a:ext cx="8215312" cy="2338388"/>
          </a:xfrm>
          <a:prstGeom prst="rect">
            <a:avLst/>
          </a:prstGeom>
          <a:noFill/>
          <a:ln w="9525">
            <a:noFill/>
            <a:miter lim="800000"/>
            <a:headEnd/>
            <a:tailEnd/>
          </a:ln>
        </p:spPr>
        <p:txBody>
          <a:bodyPr anchor="ctr">
            <a:spAutoFit/>
          </a:bodyPr>
          <a:lstStyle/>
          <a:p>
            <a:r>
              <a:rPr lang="de-DE" sz="1600">
                <a:latin typeface="Times New Roman" pitchFamily="18" charset="0"/>
                <a:cs typeface="Times New Roman" pitchFamily="18" charset="0"/>
              </a:rPr>
              <a:t>        Der Lebensweg solcher wißbegieriger Leser hat viel Gemeinsames. Der große Physiker    </a:t>
            </a:r>
          </a:p>
          <a:p>
            <a:r>
              <a:rPr lang="de-DE" sz="1600">
                <a:latin typeface="Times New Roman" pitchFamily="18" charset="0"/>
                <a:cs typeface="Times New Roman" pitchFamily="18" charset="0"/>
              </a:rPr>
              <a:t>                            Faradey konnte in seiner Kindheit auch keine systematische Bildung bekommen </a:t>
            </a:r>
          </a:p>
          <a:p>
            <a:r>
              <a:rPr lang="de-DE" sz="1600">
                <a:latin typeface="Times New Roman" pitchFamily="18" charset="0"/>
                <a:cs typeface="Times New Roman" pitchFamily="18" charset="0"/>
              </a:rPr>
              <a:t>                            und hatte keine Möglichkeit, Bücher zu kaufen. Um viel lesen zu können, ging          </a:t>
            </a:r>
          </a:p>
          <a:p>
            <a:r>
              <a:rPr lang="de-DE" sz="1600">
                <a:latin typeface="Times New Roman" pitchFamily="18" charset="0"/>
                <a:cs typeface="Times New Roman" pitchFamily="18" charset="0"/>
              </a:rPr>
              <a:t>                            er in die Lehre zu einem Buchbinder.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Und der berühmte amerikanische Erfinder Thomas Edison las Tag und Nacht </a:t>
            </a:r>
          </a:p>
          <a:p>
            <a:pPr eaLnBrk="0" hangingPunct="0"/>
            <a:r>
              <a:rPr lang="de-DE" sz="1600">
                <a:latin typeface="Times New Roman" pitchFamily="18" charset="0"/>
                <a:cs typeface="Times New Roman" pitchFamily="18" charset="0"/>
              </a:rPr>
              <a:t>                           historische Romane, kannte ganze Seiten aus diesen Romanen auswendig. Er </a:t>
            </a:r>
          </a:p>
          <a:p>
            <a:pPr eaLnBrk="0" hangingPunct="0"/>
            <a:r>
              <a:rPr lang="de-DE" sz="1600">
                <a:latin typeface="Times New Roman" pitchFamily="18" charset="0"/>
                <a:cs typeface="Times New Roman" pitchFamily="18" charset="0"/>
              </a:rPr>
              <a:t>                           studierte auch eine Menge von Büchern in allen Naturwissenschaften. Das </a:t>
            </a:r>
          </a:p>
          <a:p>
            <a:pPr eaLnBrk="0" hangingPunct="0"/>
            <a:r>
              <a:rPr lang="de-DE" sz="1600">
                <a:latin typeface="Times New Roman" pitchFamily="18" charset="0"/>
                <a:cs typeface="Times New Roman" pitchFamily="18" charset="0"/>
              </a:rPr>
              <a:t>                           bereicherte sein ganzes Wissen. </a:t>
            </a:r>
            <a:endParaRPr lang="ru-RU" sz="1600">
              <a:latin typeface="Times New Roman" pitchFamily="18" charset="0"/>
              <a:cs typeface="Times New Roman" pitchFamily="18" charset="0"/>
            </a:endParaRPr>
          </a:p>
          <a:p>
            <a:pPr eaLnBrk="0" hangingPunct="0"/>
            <a:endParaRPr lang="ru-RU"/>
          </a:p>
        </p:txBody>
      </p:sp>
      <p:sp>
        <p:nvSpPr>
          <p:cNvPr id="10249" name="Rectangle 9"/>
          <p:cNvSpPr>
            <a:spLocks noChangeArrowheads="1"/>
          </p:cNvSpPr>
          <p:nvPr/>
        </p:nvSpPr>
        <p:spPr bwMode="auto">
          <a:xfrm>
            <a:off x="428625" y="3571875"/>
            <a:ext cx="8286750" cy="1077913"/>
          </a:xfrm>
          <a:prstGeom prst="rect">
            <a:avLst/>
          </a:prstGeom>
          <a:noFill/>
          <a:ln w="9525">
            <a:noFill/>
            <a:miter lim="800000"/>
            <a:headEnd/>
            <a:tailEnd/>
          </a:ln>
        </p:spPr>
        <p:txBody>
          <a:bodyPr anchor="ctr">
            <a:spAutoFit/>
          </a:bodyPr>
          <a:lstStyle/>
          <a:p>
            <a:pPr algn="just"/>
            <a:r>
              <a:rPr lang="de-DE" sz="1600">
                <a:latin typeface="Times New Roman" pitchFamily="18" charset="0"/>
                <a:ea typeface="Calibri" pitchFamily="34" charset="0"/>
                <a:cs typeface="Times New Roman" pitchFamily="18" charset="0"/>
              </a:rPr>
              <a:t>       Leidenschaftlich las und sammelte Bücher der große russische  Dichter Alexander Puschkin. Nach dem Duell, als er schon im Sterben lag, waren seine letzen Worte: „Lebt wohl, meine Freunde!“ Er meinte damit seine Bücher. Ihm gehören auch die Worte: „Nur durch Lesen wird man klug“</a:t>
            </a:r>
          </a:p>
        </p:txBody>
      </p:sp>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p:cNvSpPr>
            <a:spLocks noChangeArrowheads="1"/>
          </p:cNvSpPr>
          <p:nvPr/>
        </p:nvSpPr>
        <p:spPr bwMode="auto">
          <a:xfrm>
            <a:off x="428625" y="428625"/>
            <a:ext cx="3752850" cy="752475"/>
          </a:xfrm>
          <a:prstGeom prst="horizontalScroll">
            <a:avLst>
              <a:gd name="adj" fmla="val 12500"/>
            </a:avLst>
          </a:prstGeom>
          <a:gradFill rotWithShape="0">
            <a:gsLst>
              <a:gs pos="0">
                <a:srgbClr val="D99594"/>
              </a:gs>
              <a:gs pos="50000">
                <a:srgbClr val="C0504D"/>
              </a:gs>
              <a:gs pos="100000">
                <a:srgbClr val="D99594"/>
              </a:gs>
            </a:gsLst>
            <a:lin ang="5400000" scaled="1"/>
          </a:gradFill>
          <a:ln w="12700">
            <a:solidFill>
              <a:srgbClr val="C0504D"/>
            </a:solidFill>
            <a:round/>
            <a:headEnd/>
            <a:tailEnd/>
          </a:ln>
          <a:effectLst>
            <a:outerShdw dist="28398" dir="3806097" algn="ctr" rotWithShape="0">
              <a:srgbClr val="622423"/>
            </a:outerShdw>
          </a:effectLst>
        </p:spPr>
        <p:txBody>
          <a:bodyPr/>
          <a:lstStyle/>
          <a:p>
            <a:pPr>
              <a:spcAft>
                <a:spcPts val="1000"/>
              </a:spcAft>
              <a:defRPr/>
            </a:pPr>
            <a:r>
              <a:rPr lang="de-DE" sz="2400" dirty="0">
                <a:solidFill>
                  <a:srgbClr val="FFFFFF"/>
                </a:solidFill>
                <a:latin typeface="Times New Roman" pitchFamily="18" charset="0"/>
                <a:cs typeface="Arial" pitchFamily="34" charset="0"/>
              </a:rPr>
              <a:t>DAS MUSS MAN LESEN</a:t>
            </a:r>
            <a:endParaRPr lang="ru-RU" dirty="0">
              <a:latin typeface="Arial" pitchFamily="34" charset="0"/>
              <a:cs typeface="Arial" pitchFamily="34" charset="0"/>
            </a:endParaRPr>
          </a:p>
        </p:txBody>
      </p:sp>
      <p:pic>
        <p:nvPicPr>
          <p:cNvPr id="3" name="Рисунок 2" descr="C:\Users\Татьяна\Desktop\Творческие проекты\Bücher\Bilder(26)\Feder.bmp"/>
          <p:cNvPicPr>
            <a:picLocks noChangeAspect="1" noChangeArrowheads="1"/>
          </p:cNvPicPr>
          <p:nvPr/>
        </p:nvPicPr>
        <p:blipFill>
          <a:blip r:embed="rId2"/>
          <a:srcRect/>
          <a:stretch>
            <a:fillRect/>
          </a:stretch>
        </p:blipFill>
        <p:spPr bwMode="auto">
          <a:xfrm>
            <a:off x="7929563" y="571500"/>
            <a:ext cx="1000125" cy="933450"/>
          </a:xfrm>
          <a:prstGeom prst="rect">
            <a:avLst/>
          </a:prstGeom>
          <a:noFill/>
          <a:ln w="9525">
            <a:noFill/>
            <a:miter lim="800000"/>
            <a:headEnd/>
            <a:tailEnd/>
          </a:ln>
        </p:spPr>
      </p:pic>
      <p:sp>
        <p:nvSpPr>
          <p:cNvPr id="2051" name="AutoShape 3"/>
          <p:cNvSpPr>
            <a:spLocks noChangeArrowheads="1"/>
          </p:cNvSpPr>
          <p:nvPr/>
        </p:nvSpPr>
        <p:spPr bwMode="auto">
          <a:xfrm>
            <a:off x="285750" y="981075"/>
            <a:ext cx="4333875" cy="447675"/>
          </a:xfrm>
          <a:prstGeom prst="horizontalScroll">
            <a:avLst>
              <a:gd name="adj" fmla="val 12500"/>
            </a:avLst>
          </a:prstGeom>
          <a:gradFill rotWithShape="0">
            <a:gsLst>
              <a:gs pos="0">
                <a:srgbClr val="FFFFFF"/>
              </a:gs>
              <a:gs pos="100000">
                <a:srgbClr val="E5B8B7"/>
              </a:gs>
            </a:gsLst>
            <a:lin ang="5400000" scaled="1"/>
          </a:gradFill>
          <a:ln w="12700">
            <a:solidFill>
              <a:srgbClr val="D99594"/>
            </a:solidFill>
            <a:round/>
            <a:headEnd/>
            <a:tailEnd/>
          </a:ln>
          <a:effectLst>
            <a:outerShdw dist="28398" dir="3806097" algn="ctr" rotWithShape="0">
              <a:srgbClr val="622423">
                <a:alpha val="50000"/>
              </a:srgbClr>
            </a:outerShdw>
          </a:effectLst>
        </p:spPr>
        <p:txBody>
          <a:bodyPr/>
          <a:lstStyle/>
          <a:p>
            <a:pPr>
              <a:spcAft>
                <a:spcPts val="1000"/>
              </a:spcAft>
              <a:defRPr/>
            </a:pPr>
            <a:r>
              <a:rPr lang="de-DE" sz="1200" dirty="0">
                <a:latin typeface="Times New Roman" pitchFamily="18" charset="0"/>
                <a:cs typeface="Arial" pitchFamily="34" charset="0"/>
              </a:rPr>
              <a:t>Die Bücher von heute sind Taten von morgen. (Heinrich Mann) </a:t>
            </a:r>
          </a:p>
          <a:p>
            <a:pPr>
              <a:defRPr/>
            </a:pPr>
            <a:endParaRPr lang="ru-RU" dirty="0">
              <a:latin typeface="Arial" pitchFamily="34" charset="0"/>
              <a:cs typeface="Arial" pitchFamily="34" charset="0"/>
            </a:endParaRPr>
          </a:p>
        </p:txBody>
      </p:sp>
      <p:sp>
        <p:nvSpPr>
          <p:cNvPr id="2052" name="AutoShape 4"/>
          <p:cNvSpPr>
            <a:spLocks noChangeArrowheads="1"/>
          </p:cNvSpPr>
          <p:nvPr/>
        </p:nvSpPr>
        <p:spPr bwMode="auto">
          <a:xfrm>
            <a:off x="406400" y="1401763"/>
            <a:ext cx="2924175" cy="342900"/>
          </a:xfrm>
          <a:prstGeom prst="horizontalScroll">
            <a:avLst>
              <a:gd name="adj" fmla="val 12500"/>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a:lstStyle/>
          <a:p>
            <a:pPr>
              <a:spcAft>
                <a:spcPts val="1000"/>
              </a:spcAft>
              <a:defRPr/>
            </a:pPr>
            <a:r>
              <a:rPr lang="de-DE" sz="1200">
                <a:latin typeface="Times New Roman" pitchFamily="18" charset="0"/>
                <a:cs typeface="Arial" pitchFamily="34" charset="0"/>
              </a:rPr>
              <a:t> Auch das Lesen will gelernt sein. (Becher) </a:t>
            </a:r>
          </a:p>
          <a:p>
            <a:pPr>
              <a:spcAft>
                <a:spcPts val="1000"/>
              </a:spcAft>
              <a:defRPr/>
            </a:pPr>
            <a:endParaRPr lang="de-DE" sz="1200">
              <a:latin typeface="Times New Roman" pitchFamily="18" charset="0"/>
              <a:cs typeface="Arial" pitchFamily="34" charset="0"/>
            </a:endParaRPr>
          </a:p>
          <a:p>
            <a:pPr>
              <a:defRPr/>
            </a:pPr>
            <a:endParaRPr lang="ru-RU">
              <a:latin typeface="Arial" pitchFamily="34" charset="0"/>
              <a:cs typeface="Arial" pitchFamily="34" charset="0"/>
            </a:endParaRPr>
          </a:p>
        </p:txBody>
      </p:sp>
      <p:sp>
        <p:nvSpPr>
          <p:cNvPr id="2053" name="AutoShape 5"/>
          <p:cNvSpPr>
            <a:spLocks noChangeArrowheads="1"/>
          </p:cNvSpPr>
          <p:nvPr/>
        </p:nvSpPr>
        <p:spPr bwMode="auto">
          <a:xfrm>
            <a:off x="3500438" y="1428750"/>
            <a:ext cx="4743450" cy="542925"/>
          </a:xfrm>
          <a:prstGeom prst="horizontalScroll">
            <a:avLst>
              <a:gd name="adj" fmla="val 12500"/>
            </a:avLst>
          </a:prstGeom>
          <a:gradFill rotWithShape="0">
            <a:gsLst>
              <a:gs pos="0">
                <a:srgbClr val="666666"/>
              </a:gs>
              <a:gs pos="50000">
                <a:srgbClr val="CCCCCC"/>
              </a:gs>
              <a:gs pos="100000">
                <a:srgbClr val="666666"/>
              </a:gs>
            </a:gsLst>
            <a:lin ang="18900000" scaled="1"/>
          </a:gradFill>
          <a:ln w="12700">
            <a:solidFill>
              <a:srgbClr val="666666"/>
            </a:solidFill>
            <a:round/>
            <a:headEnd/>
            <a:tailEnd/>
          </a:ln>
          <a:effectLst>
            <a:outerShdw dist="28398" dir="3806097" algn="ctr" rotWithShape="0">
              <a:srgbClr val="7F7F7F">
                <a:alpha val="50000"/>
              </a:srgbClr>
            </a:outerShdw>
          </a:effectLst>
        </p:spPr>
        <p:txBody>
          <a:bodyPr/>
          <a:lstStyle/>
          <a:p>
            <a:pPr>
              <a:spcAft>
                <a:spcPts val="1000"/>
              </a:spcAft>
              <a:defRPr/>
            </a:pPr>
            <a:r>
              <a:rPr lang="de-DE" sz="1200" dirty="0">
                <a:latin typeface="Times New Roman" pitchFamily="18" charset="0"/>
                <a:cs typeface="Arial" pitchFamily="34" charset="0"/>
              </a:rPr>
              <a:t>   Aus dem, was ich lese, greife ich mir einen Spruch heraus. (Seneca) </a:t>
            </a: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defRPr/>
            </a:pPr>
            <a:endParaRPr lang="ru-RU" dirty="0">
              <a:latin typeface="Arial" pitchFamily="34" charset="0"/>
              <a:cs typeface="Arial" pitchFamily="34" charset="0"/>
            </a:endParaRPr>
          </a:p>
        </p:txBody>
      </p:sp>
      <p:sp>
        <p:nvSpPr>
          <p:cNvPr id="2054" name="AutoShape 6"/>
          <p:cNvSpPr>
            <a:spLocks noChangeArrowheads="1"/>
          </p:cNvSpPr>
          <p:nvPr/>
        </p:nvSpPr>
        <p:spPr bwMode="auto">
          <a:xfrm>
            <a:off x="428625" y="2000250"/>
            <a:ext cx="3829050" cy="857250"/>
          </a:xfrm>
          <a:prstGeom prst="horizontalScroll">
            <a:avLst>
              <a:gd name="adj" fmla="val 12500"/>
            </a:avLst>
          </a:prstGeom>
          <a:gradFill rotWithShape="0">
            <a:gsLst>
              <a:gs pos="0">
                <a:srgbClr val="B2A1C7"/>
              </a:gs>
              <a:gs pos="50000">
                <a:srgbClr val="8064A2"/>
              </a:gs>
              <a:gs pos="100000">
                <a:srgbClr val="B2A1C7"/>
              </a:gs>
            </a:gsLst>
            <a:lin ang="5400000" scaled="1"/>
          </a:gradFill>
          <a:ln w="12700">
            <a:solidFill>
              <a:srgbClr val="8064A2"/>
            </a:solidFill>
            <a:round/>
            <a:headEnd/>
            <a:tailEnd/>
          </a:ln>
          <a:effectLst>
            <a:outerShdw dist="28398" dir="3806097" algn="ctr" rotWithShape="0">
              <a:srgbClr val="3F3151"/>
            </a:outerShdw>
          </a:effectLst>
        </p:spPr>
        <p:txBody>
          <a:bodyPr/>
          <a:lstStyle/>
          <a:p>
            <a:pPr>
              <a:spcAft>
                <a:spcPts val="1000"/>
              </a:spcAft>
              <a:defRPr/>
            </a:pPr>
            <a:r>
              <a:rPr lang="de-DE" sz="1200" dirty="0">
                <a:latin typeface="Times New Roman" pitchFamily="18" charset="0"/>
                <a:cs typeface="Arial" pitchFamily="34" charset="0"/>
              </a:rPr>
              <a:t>    Du tust gut daran, Bucher zu lesen. Gewöhne Dich ans Lesen Mit der Zeit wirst Du die Gewöhnlichkeit schätzen lernen. (Tschechow) </a:t>
            </a: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defRPr/>
            </a:pPr>
            <a:endParaRPr lang="ru-RU" dirty="0">
              <a:latin typeface="Arial" pitchFamily="34" charset="0"/>
              <a:cs typeface="Arial" pitchFamily="34" charset="0"/>
            </a:endParaRPr>
          </a:p>
        </p:txBody>
      </p:sp>
      <p:pic>
        <p:nvPicPr>
          <p:cNvPr id="8" name="Рисунок 7"/>
          <p:cNvPicPr>
            <a:picLocks noChangeAspect="1" noChangeArrowheads="1"/>
          </p:cNvPicPr>
          <p:nvPr/>
        </p:nvPicPr>
        <p:blipFill>
          <a:blip r:embed="rId3"/>
          <a:srcRect/>
          <a:stretch>
            <a:fillRect/>
          </a:stretch>
        </p:blipFill>
        <p:spPr bwMode="auto">
          <a:xfrm>
            <a:off x="4143375" y="2571750"/>
            <a:ext cx="4400550" cy="1276350"/>
          </a:xfrm>
          <a:prstGeom prst="rect">
            <a:avLst/>
          </a:prstGeom>
          <a:noFill/>
          <a:ln w="9525">
            <a:noFill/>
            <a:miter lim="800000"/>
            <a:headEnd/>
            <a:tailEnd/>
          </a:ln>
        </p:spPr>
      </p:pic>
      <p:sp>
        <p:nvSpPr>
          <p:cNvPr id="2055" name="AutoShape 7"/>
          <p:cNvSpPr>
            <a:spLocks noChangeArrowheads="1"/>
          </p:cNvSpPr>
          <p:nvPr/>
        </p:nvSpPr>
        <p:spPr bwMode="auto">
          <a:xfrm>
            <a:off x="285750" y="3643313"/>
            <a:ext cx="4667250" cy="581025"/>
          </a:xfrm>
          <a:prstGeom prst="horizontalScroll">
            <a:avLst>
              <a:gd name="adj" fmla="val 12500"/>
            </a:avLst>
          </a:prstGeom>
          <a:gradFill rotWithShape="0">
            <a:gsLst>
              <a:gs pos="0">
                <a:srgbClr val="FFFFFF"/>
              </a:gs>
              <a:gs pos="100000">
                <a:srgbClr val="D6E3BC"/>
              </a:gs>
            </a:gsLst>
            <a:lin ang="5400000" scaled="1"/>
          </a:gradFill>
          <a:ln w="12700">
            <a:solidFill>
              <a:srgbClr val="C2D69B"/>
            </a:solidFill>
            <a:round/>
            <a:headEnd/>
            <a:tailEnd/>
          </a:ln>
          <a:effectLst>
            <a:outerShdw dist="28398" dir="3806097" algn="ctr" rotWithShape="0">
              <a:srgbClr val="4E6128">
                <a:alpha val="50000"/>
              </a:srgbClr>
            </a:outerShdw>
          </a:effectLst>
        </p:spPr>
        <p:txBody>
          <a:bodyPr/>
          <a:lstStyle/>
          <a:p>
            <a:pPr>
              <a:spcAft>
                <a:spcPts val="1000"/>
              </a:spcAft>
              <a:defRPr/>
            </a:pPr>
            <a:r>
              <a:rPr lang="de-DE" sz="1200" dirty="0">
                <a:latin typeface="Times New Roman" pitchFamily="18" charset="0"/>
                <a:cs typeface="Arial" pitchFamily="34" charset="0"/>
              </a:rPr>
              <a:t>     Es gibt viele gute Bücher, sie sind aber nur für diejenigen Menschen gut, die sie richtig lesen können. (D.I. </a:t>
            </a:r>
            <a:r>
              <a:rPr lang="de-DE" sz="1200" dirty="0" err="1">
                <a:latin typeface="Times New Roman" pitchFamily="18" charset="0"/>
                <a:cs typeface="Arial" pitchFamily="34" charset="0"/>
              </a:rPr>
              <a:t>Pissarew</a:t>
            </a:r>
            <a:r>
              <a:rPr lang="de-DE" sz="1200" dirty="0">
                <a:latin typeface="Times New Roman" pitchFamily="18" charset="0"/>
                <a:cs typeface="Arial" pitchFamily="34" charset="0"/>
              </a:rPr>
              <a:t>) </a:t>
            </a:r>
          </a:p>
          <a:p>
            <a:pPr>
              <a:defRPr/>
            </a:pPr>
            <a:endParaRPr lang="ru-RU" dirty="0">
              <a:latin typeface="Arial" pitchFamily="34" charset="0"/>
              <a:cs typeface="Arial" pitchFamily="34" charset="0"/>
            </a:endParaRPr>
          </a:p>
        </p:txBody>
      </p:sp>
      <p:sp>
        <p:nvSpPr>
          <p:cNvPr id="2056" name="AutoShape 8"/>
          <p:cNvSpPr>
            <a:spLocks noChangeArrowheads="1"/>
          </p:cNvSpPr>
          <p:nvPr/>
        </p:nvSpPr>
        <p:spPr bwMode="auto">
          <a:xfrm>
            <a:off x="4857750" y="4143375"/>
            <a:ext cx="3400425" cy="695325"/>
          </a:xfrm>
          <a:prstGeom prst="horizontalScroll">
            <a:avLst>
              <a:gd name="adj" fmla="val 12500"/>
            </a:avLst>
          </a:prstGeom>
          <a:gradFill rotWithShape="0">
            <a:gsLst>
              <a:gs pos="0">
                <a:srgbClr val="D99594"/>
              </a:gs>
              <a:gs pos="50000">
                <a:srgbClr val="C0504D"/>
              </a:gs>
              <a:gs pos="100000">
                <a:srgbClr val="D99594"/>
              </a:gs>
            </a:gsLst>
            <a:lin ang="5400000" scaled="1"/>
          </a:gradFill>
          <a:ln w="12700">
            <a:solidFill>
              <a:srgbClr val="C0504D"/>
            </a:solidFill>
            <a:round/>
            <a:headEnd/>
            <a:tailEnd/>
          </a:ln>
          <a:effectLst>
            <a:outerShdw dist="28398" dir="3806097" algn="ctr" rotWithShape="0">
              <a:srgbClr val="622423"/>
            </a:outerShdw>
          </a:effectLst>
        </p:spPr>
        <p:txBody>
          <a:bodyPr/>
          <a:lstStyle/>
          <a:p>
            <a:pPr>
              <a:spcAft>
                <a:spcPts val="1000"/>
              </a:spcAft>
              <a:defRPr/>
            </a:pPr>
            <a:r>
              <a:rPr lang="de-DE" sz="1200" dirty="0">
                <a:latin typeface="Times New Roman" pitchFamily="18" charset="0"/>
                <a:cs typeface="Arial" pitchFamily="34" charset="0"/>
              </a:rPr>
              <a:t>   Kein Dichter kann seinen Lesern mehr geben, </a:t>
            </a:r>
          </a:p>
          <a:p>
            <a:pPr>
              <a:spcAft>
                <a:spcPts val="1000"/>
              </a:spcAft>
              <a:defRPr/>
            </a:pPr>
            <a:r>
              <a:rPr lang="de-DE" sz="1200" dirty="0">
                <a:latin typeface="Times New Roman" pitchFamily="18" charset="0"/>
                <a:cs typeface="Arial" pitchFamily="34" charset="0"/>
              </a:rPr>
              <a:t>als sie aufnehmen können. (</a:t>
            </a:r>
            <a:r>
              <a:rPr lang="de-DE" sz="1200" dirty="0" err="1">
                <a:latin typeface="Times New Roman" pitchFamily="18" charset="0"/>
                <a:cs typeface="Arial" pitchFamily="34" charset="0"/>
              </a:rPr>
              <a:t>Nexö</a:t>
            </a:r>
            <a:r>
              <a:rPr lang="de-DE" sz="1200" dirty="0">
                <a:latin typeface="Times New Roman" pitchFamily="18" charset="0"/>
                <a:cs typeface="Arial" pitchFamily="34" charset="0"/>
              </a:rPr>
              <a:t>) </a:t>
            </a: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defRPr/>
            </a:pPr>
            <a:endParaRPr lang="ru-RU" dirty="0">
              <a:latin typeface="Arial" pitchFamily="34" charset="0"/>
              <a:cs typeface="Arial" pitchFamily="34" charset="0"/>
            </a:endParaRPr>
          </a:p>
        </p:txBody>
      </p:sp>
      <p:sp>
        <p:nvSpPr>
          <p:cNvPr id="2057" name="AutoShape 9"/>
          <p:cNvSpPr>
            <a:spLocks noChangeArrowheads="1"/>
          </p:cNvSpPr>
          <p:nvPr/>
        </p:nvSpPr>
        <p:spPr bwMode="auto">
          <a:xfrm>
            <a:off x="285750" y="4572000"/>
            <a:ext cx="4457700" cy="628650"/>
          </a:xfrm>
          <a:prstGeom prst="horizontalScroll">
            <a:avLst>
              <a:gd name="adj" fmla="val 12500"/>
            </a:avLst>
          </a:prstGeom>
          <a:gradFill rotWithShape="0">
            <a:gsLst>
              <a:gs pos="0">
                <a:srgbClr val="FFFFFF"/>
              </a:gs>
              <a:gs pos="100000">
                <a:srgbClr val="B6DDE8"/>
              </a:gs>
            </a:gsLst>
            <a:lin ang="5400000" scaled="1"/>
          </a:gradFill>
          <a:ln w="12700">
            <a:solidFill>
              <a:srgbClr val="92CDDC"/>
            </a:solidFill>
            <a:round/>
            <a:headEnd/>
            <a:tailEnd/>
          </a:ln>
          <a:effectLst>
            <a:outerShdw dist="28398" dir="3806097" algn="ctr" rotWithShape="0">
              <a:srgbClr val="205867">
                <a:alpha val="50000"/>
              </a:srgbClr>
            </a:outerShdw>
          </a:effectLst>
        </p:spPr>
        <p:txBody>
          <a:bodyPr/>
          <a:lstStyle/>
          <a:p>
            <a:pPr>
              <a:spcAft>
                <a:spcPts val="1000"/>
              </a:spcAft>
              <a:defRPr/>
            </a:pPr>
            <a:r>
              <a:rPr lang="de-DE" sz="1200" dirty="0">
                <a:latin typeface="Times New Roman" pitchFamily="18" charset="0"/>
                <a:cs typeface="Arial" pitchFamily="34" charset="0"/>
              </a:rPr>
              <a:t>  Es ist ein großer Unterschied, ob ich lese zu Genuss und Belebung oder zu Erkenntnis und Belehrung. (Goethe) </a:t>
            </a: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defRPr/>
            </a:pPr>
            <a:endParaRPr lang="ru-RU" dirty="0">
              <a:latin typeface="Arial" pitchFamily="34" charset="0"/>
              <a:cs typeface="Arial" pitchFamily="34" charset="0"/>
            </a:endParaRPr>
          </a:p>
        </p:txBody>
      </p:sp>
      <p:sp>
        <p:nvSpPr>
          <p:cNvPr id="2058" name="AutoShape 10"/>
          <p:cNvSpPr>
            <a:spLocks noChangeArrowheads="1"/>
          </p:cNvSpPr>
          <p:nvPr/>
        </p:nvSpPr>
        <p:spPr bwMode="auto">
          <a:xfrm>
            <a:off x="4643438" y="5000625"/>
            <a:ext cx="3924300" cy="636588"/>
          </a:xfrm>
          <a:prstGeom prst="horizontalScroll">
            <a:avLst>
              <a:gd name="adj" fmla="val 12500"/>
            </a:avLst>
          </a:prstGeom>
          <a:gradFill rotWithShape="0">
            <a:gsLst>
              <a:gs pos="0">
                <a:srgbClr val="C2D69B"/>
              </a:gs>
              <a:gs pos="50000">
                <a:srgbClr val="9BBB59"/>
              </a:gs>
              <a:gs pos="100000">
                <a:srgbClr val="C2D69B"/>
              </a:gs>
            </a:gsLst>
            <a:lin ang="5400000" scaled="1"/>
          </a:gradFill>
          <a:ln w="12700">
            <a:solidFill>
              <a:srgbClr val="9BBB59"/>
            </a:solidFill>
            <a:round/>
            <a:headEnd/>
            <a:tailEnd/>
          </a:ln>
          <a:effectLst>
            <a:outerShdw dist="28398" dir="3806097" algn="ctr" rotWithShape="0">
              <a:srgbClr val="4E6128"/>
            </a:outerShdw>
          </a:effectLst>
        </p:spPr>
        <p:txBody>
          <a:bodyPr/>
          <a:lstStyle/>
          <a:p>
            <a:pPr>
              <a:spcAft>
                <a:spcPts val="1000"/>
              </a:spcAft>
              <a:defRPr/>
            </a:pPr>
            <a:r>
              <a:rPr lang="de-DE" sz="1200" dirty="0">
                <a:latin typeface="Times New Roman" pitchFamily="18" charset="0"/>
                <a:cs typeface="Arial" pitchFamily="34" charset="0"/>
              </a:rPr>
              <a:t>   Das Lernen aus den Büchern ist nichts ohne Lernen aus der Praxis. (Becher) </a:t>
            </a: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defRPr/>
            </a:pPr>
            <a:endParaRPr lang="ru-RU" dirty="0">
              <a:latin typeface="Arial" pitchFamily="34" charset="0"/>
              <a:cs typeface="Arial" pitchFamily="34" charset="0"/>
            </a:endParaRPr>
          </a:p>
        </p:txBody>
      </p:sp>
      <p:sp>
        <p:nvSpPr>
          <p:cNvPr id="2059" name="AutoShape 11"/>
          <p:cNvSpPr>
            <a:spLocks noChangeArrowheads="1"/>
          </p:cNvSpPr>
          <p:nvPr/>
        </p:nvSpPr>
        <p:spPr bwMode="auto">
          <a:xfrm>
            <a:off x="214313" y="5357813"/>
            <a:ext cx="4391025" cy="885825"/>
          </a:xfrm>
          <a:prstGeom prst="horizontalScroll">
            <a:avLst>
              <a:gd name="adj" fmla="val 12500"/>
            </a:avLst>
          </a:prstGeom>
          <a:gradFill rotWithShape="0">
            <a:gsLst>
              <a:gs pos="0">
                <a:srgbClr val="FFFFFF"/>
              </a:gs>
              <a:gs pos="100000">
                <a:srgbClr val="FBD4B4"/>
              </a:gs>
            </a:gsLst>
            <a:lin ang="5400000" scaled="1"/>
          </a:gradFill>
          <a:ln w="12700">
            <a:solidFill>
              <a:srgbClr val="FABF8F"/>
            </a:solidFill>
            <a:round/>
            <a:headEnd/>
            <a:tailEnd/>
          </a:ln>
          <a:effectLst>
            <a:outerShdw dist="28398" dir="3806097" algn="ctr" rotWithShape="0">
              <a:srgbClr val="974706">
                <a:alpha val="50000"/>
              </a:srgbClr>
            </a:outerShdw>
          </a:effectLst>
        </p:spPr>
        <p:txBody>
          <a:bodyPr/>
          <a:lstStyle/>
          <a:p>
            <a:pPr>
              <a:spcAft>
                <a:spcPts val="1000"/>
              </a:spcAft>
              <a:defRPr/>
            </a:pPr>
            <a:r>
              <a:rPr lang="de-DE" sz="1200" dirty="0">
                <a:latin typeface="Times New Roman" pitchFamily="18" charset="0"/>
                <a:cs typeface="Arial" pitchFamily="34" charset="0"/>
              </a:rPr>
              <a:t>  Die guten Leute wissen gar nicht was für Zeit und Mühe kostet, das Lesen zu lernen und von dem Gelesenen Nützen zu haben ich habe achtzig Jahre dazu gebraucht. (Goethe) </a:t>
            </a: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defRPr/>
            </a:pPr>
            <a:endParaRPr lang="ru-RU" dirty="0">
              <a:latin typeface="Arial" pitchFamily="34" charset="0"/>
              <a:cs typeface="Arial" pitchFamily="34" charset="0"/>
            </a:endParaRPr>
          </a:p>
        </p:txBody>
      </p:sp>
      <p:sp>
        <p:nvSpPr>
          <p:cNvPr id="2060" name="AutoShape 12"/>
          <p:cNvSpPr>
            <a:spLocks noChangeArrowheads="1"/>
          </p:cNvSpPr>
          <p:nvPr/>
        </p:nvSpPr>
        <p:spPr bwMode="auto">
          <a:xfrm>
            <a:off x="4000500" y="6000750"/>
            <a:ext cx="4905375" cy="666750"/>
          </a:xfrm>
          <a:prstGeom prst="horizontalScroll">
            <a:avLst>
              <a:gd name="adj" fmla="val 12500"/>
            </a:avLst>
          </a:prstGeom>
          <a:gradFill rotWithShape="0">
            <a:gsLst>
              <a:gs pos="0">
                <a:srgbClr val="92CDDC"/>
              </a:gs>
              <a:gs pos="50000">
                <a:srgbClr val="4BACC6"/>
              </a:gs>
              <a:gs pos="100000">
                <a:srgbClr val="92CDDC"/>
              </a:gs>
            </a:gsLst>
            <a:lin ang="5400000" scaled="1"/>
          </a:gradFill>
          <a:ln w="12700">
            <a:solidFill>
              <a:srgbClr val="4BACC6"/>
            </a:solidFill>
            <a:round/>
            <a:headEnd/>
            <a:tailEnd/>
          </a:ln>
          <a:effectLst>
            <a:outerShdw dist="28398" dir="3806097" algn="ctr" rotWithShape="0">
              <a:srgbClr val="205867"/>
            </a:outerShdw>
          </a:effectLst>
        </p:spPr>
        <p:txBody>
          <a:bodyPr/>
          <a:lstStyle/>
          <a:p>
            <a:pPr>
              <a:spcAft>
                <a:spcPts val="1000"/>
              </a:spcAft>
              <a:defRPr/>
            </a:pPr>
            <a:r>
              <a:rPr lang="de-DE" sz="1200" dirty="0">
                <a:latin typeface="Times New Roman" pitchFamily="18" charset="0"/>
                <a:cs typeface="Arial" pitchFamily="34" charset="0"/>
              </a:rPr>
              <a:t>Und nicht ist schlimmer, als ein Buch anzufangen und es dann nicht mehr zu Ende lesen zu können. (Tucholsky) </a:t>
            </a: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spcAft>
                <a:spcPts val="1000"/>
              </a:spcAft>
              <a:defRPr/>
            </a:pPr>
            <a:endParaRPr lang="de-DE" sz="1200" dirty="0">
              <a:latin typeface="Times New Roman" pitchFamily="18" charset="0"/>
              <a:cs typeface="Arial" pitchFamily="34" charset="0"/>
            </a:endParaRPr>
          </a:p>
          <a:p>
            <a:pPr>
              <a:defRPr/>
            </a:pPr>
            <a:endParaRPr lang="ru-RU"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ppt_x"/>
                                          </p:val>
                                        </p:tav>
                                        <p:tav tm="100000">
                                          <p:val>
                                            <p:strVal val="#ppt_x"/>
                                          </p:val>
                                        </p:tav>
                                      </p:tavLst>
                                    </p:anim>
                                    <p:anim calcmode="lin" valueType="num">
                                      <p:cBhvr additive="base">
                                        <p:cTn id="8" dur="2000" fill="hold"/>
                                        <p:tgtEl>
                                          <p:spTgt spid="2050"/>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7" presetClass="entr" presetSubtype="4" fill="hold" grpId="0" nodeType="afterEffect">
                                  <p:stCondLst>
                                    <p:cond delay="0"/>
                                  </p:stCondLst>
                                  <p:childTnLst>
                                    <p:set>
                                      <p:cBhvr>
                                        <p:cTn id="15" dur="1" fill="hold">
                                          <p:stCondLst>
                                            <p:cond delay="0"/>
                                          </p:stCondLst>
                                        </p:cTn>
                                        <p:tgtEl>
                                          <p:spTgt spid="2051"/>
                                        </p:tgtEl>
                                        <p:attrNameLst>
                                          <p:attrName>style.visibility</p:attrName>
                                        </p:attrNameLst>
                                      </p:cBhvr>
                                      <p:to>
                                        <p:strVal val="visible"/>
                                      </p:to>
                                    </p:set>
                                    <p:anim calcmode="lin" valueType="num">
                                      <p:cBhvr additive="base">
                                        <p:cTn id="16" dur="2000" fill="hold"/>
                                        <p:tgtEl>
                                          <p:spTgt spid="2051"/>
                                        </p:tgtEl>
                                        <p:attrNameLst>
                                          <p:attrName>ppt_x</p:attrName>
                                        </p:attrNameLst>
                                      </p:cBhvr>
                                      <p:tavLst>
                                        <p:tav tm="0">
                                          <p:val>
                                            <p:strVal val="#ppt_x"/>
                                          </p:val>
                                        </p:tav>
                                        <p:tav tm="100000">
                                          <p:val>
                                            <p:strVal val="#ppt_x"/>
                                          </p:val>
                                        </p:tav>
                                      </p:tavLst>
                                    </p:anim>
                                    <p:anim calcmode="lin" valueType="num">
                                      <p:cBhvr additive="base">
                                        <p:cTn id="17" dur="2000" fill="hold"/>
                                        <p:tgtEl>
                                          <p:spTgt spid="2051"/>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7" presetClass="entr" presetSubtype="4" fill="hold" grpId="0" nodeType="after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2000" fill="hold"/>
                                        <p:tgtEl>
                                          <p:spTgt spid="2052"/>
                                        </p:tgtEl>
                                        <p:attrNameLst>
                                          <p:attrName>ppt_x</p:attrName>
                                        </p:attrNameLst>
                                      </p:cBhvr>
                                      <p:tavLst>
                                        <p:tav tm="0">
                                          <p:val>
                                            <p:strVal val="#ppt_x"/>
                                          </p:val>
                                        </p:tav>
                                        <p:tav tm="100000">
                                          <p:val>
                                            <p:strVal val="#ppt_x"/>
                                          </p:val>
                                        </p:tav>
                                      </p:tavLst>
                                    </p:anim>
                                    <p:anim calcmode="lin" valueType="num">
                                      <p:cBhvr additive="base">
                                        <p:cTn id="22" dur="2000" fill="hold"/>
                                        <p:tgtEl>
                                          <p:spTgt spid="2052"/>
                                        </p:tgtEl>
                                        <p:attrNameLst>
                                          <p:attrName>ppt_y</p:attrName>
                                        </p:attrNameLst>
                                      </p:cBhvr>
                                      <p:tavLst>
                                        <p:tav tm="0">
                                          <p:val>
                                            <p:strVal val="1+#ppt_h/2"/>
                                          </p:val>
                                        </p:tav>
                                        <p:tav tm="100000">
                                          <p:val>
                                            <p:strVal val="#ppt_y"/>
                                          </p:val>
                                        </p:tav>
                                      </p:tavLst>
                                    </p:anim>
                                  </p:childTnLst>
                                </p:cTn>
                              </p:par>
                            </p:childTnLst>
                          </p:cTn>
                        </p:par>
                        <p:par>
                          <p:cTn id="23" fill="hold">
                            <p:stCondLst>
                              <p:cond delay="6000"/>
                            </p:stCondLst>
                            <p:childTnLst>
                              <p:par>
                                <p:cTn id="24" presetID="7" presetClass="entr" presetSubtype="4" fill="hold" grpId="0" nodeType="after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2000" fill="hold"/>
                                        <p:tgtEl>
                                          <p:spTgt spid="2053"/>
                                        </p:tgtEl>
                                        <p:attrNameLst>
                                          <p:attrName>ppt_x</p:attrName>
                                        </p:attrNameLst>
                                      </p:cBhvr>
                                      <p:tavLst>
                                        <p:tav tm="0">
                                          <p:val>
                                            <p:strVal val="#ppt_x"/>
                                          </p:val>
                                        </p:tav>
                                        <p:tav tm="100000">
                                          <p:val>
                                            <p:strVal val="#ppt_x"/>
                                          </p:val>
                                        </p:tav>
                                      </p:tavLst>
                                    </p:anim>
                                    <p:anim calcmode="lin" valueType="num">
                                      <p:cBhvr additive="base">
                                        <p:cTn id="27" dur="2000" fill="hold"/>
                                        <p:tgtEl>
                                          <p:spTgt spid="2053"/>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7" presetClass="entr" presetSubtype="4" fill="hold" grpId="0" nodeType="after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2000" fill="hold"/>
                                        <p:tgtEl>
                                          <p:spTgt spid="2054"/>
                                        </p:tgtEl>
                                        <p:attrNameLst>
                                          <p:attrName>ppt_x</p:attrName>
                                        </p:attrNameLst>
                                      </p:cBhvr>
                                      <p:tavLst>
                                        <p:tav tm="0">
                                          <p:val>
                                            <p:strVal val="#ppt_x"/>
                                          </p:val>
                                        </p:tav>
                                        <p:tav tm="100000">
                                          <p:val>
                                            <p:strVal val="#ppt_x"/>
                                          </p:val>
                                        </p:tav>
                                      </p:tavLst>
                                    </p:anim>
                                    <p:anim calcmode="lin" valueType="num">
                                      <p:cBhvr additive="base">
                                        <p:cTn id="32" dur="2000" fill="hold"/>
                                        <p:tgtEl>
                                          <p:spTgt spid="2054"/>
                                        </p:tgtEl>
                                        <p:attrNameLst>
                                          <p:attrName>ppt_y</p:attrName>
                                        </p:attrNameLst>
                                      </p:cBhvr>
                                      <p:tavLst>
                                        <p:tav tm="0">
                                          <p:val>
                                            <p:strVal val="1+#ppt_h/2"/>
                                          </p:val>
                                        </p:tav>
                                        <p:tav tm="100000">
                                          <p:val>
                                            <p:strVal val="#ppt_y"/>
                                          </p:val>
                                        </p:tav>
                                      </p:tavLst>
                                    </p:anim>
                                  </p:childTnLst>
                                </p:cTn>
                              </p:par>
                            </p:childTnLst>
                          </p:cTn>
                        </p:par>
                        <p:par>
                          <p:cTn id="33" fill="hold">
                            <p:stCondLst>
                              <p:cond delay="10000"/>
                            </p:stCondLst>
                            <p:childTnLst>
                              <p:par>
                                <p:cTn id="34" presetID="7" presetClass="entr" presetSubtype="4"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2000" fill="hold"/>
                                        <p:tgtEl>
                                          <p:spTgt spid="8"/>
                                        </p:tgtEl>
                                        <p:attrNameLst>
                                          <p:attrName>ppt_x</p:attrName>
                                        </p:attrNameLst>
                                      </p:cBhvr>
                                      <p:tavLst>
                                        <p:tav tm="0">
                                          <p:val>
                                            <p:strVal val="#ppt_x"/>
                                          </p:val>
                                        </p:tav>
                                        <p:tav tm="100000">
                                          <p:val>
                                            <p:strVal val="#ppt_x"/>
                                          </p:val>
                                        </p:tav>
                                      </p:tavLst>
                                    </p:anim>
                                    <p:anim calcmode="lin" valueType="num">
                                      <p:cBhvr additive="base">
                                        <p:cTn id="37" dur="2000" fill="hold"/>
                                        <p:tgtEl>
                                          <p:spTgt spid="8"/>
                                        </p:tgtEl>
                                        <p:attrNameLst>
                                          <p:attrName>ppt_y</p:attrName>
                                        </p:attrNameLst>
                                      </p:cBhvr>
                                      <p:tavLst>
                                        <p:tav tm="0">
                                          <p:val>
                                            <p:strVal val="1+#ppt_h/2"/>
                                          </p:val>
                                        </p:tav>
                                        <p:tav tm="100000">
                                          <p:val>
                                            <p:strVal val="#ppt_y"/>
                                          </p:val>
                                        </p:tav>
                                      </p:tavLst>
                                    </p:anim>
                                  </p:childTnLst>
                                </p:cTn>
                              </p:par>
                            </p:childTnLst>
                          </p:cTn>
                        </p:par>
                        <p:par>
                          <p:cTn id="38" fill="hold">
                            <p:stCondLst>
                              <p:cond delay="12000"/>
                            </p:stCondLst>
                            <p:childTnLst>
                              <p:par>
                                <p:cTn id="39" presetID="7" presetClass="entr" presetSubtype="4" fill="hold" grpId="0" nodeType="afterEffect">
                                  <p:stCondLst>
                                    <p:cond delay="0"/>
                                  </p:stCondLst>
                                  <p:childTnLst>
                                    <p:set>
                                      <p:cBhvr>
                                        <p:cTn id="40" dur="1" fill="hold">
                                          <p:stCondLst>
                                            <p:cond delay="0"/>
                                          </p:stCondLst>
                                        </p:cTn>
                                        <p:tgtEl>
                                          <p:spTgt spid="2055"/>
                                        </p:tgtEl>
                                        <p:attrNameLst>
                                          <p:attrName>style.visibility</p:attrName>
                                        </p:attrNameLst>
                                      </p:cBhvr>
                                      <p:to>
                                        <p:strVal val="visible"/>
                                      </p:to>
                                    </p:set>
                                    <p:anim calcmode="lin" valueType="num">
                                      <p:cBhvr additive="base">
                                        <p:cTn id="41" dur="2000" fill="hold"/>
                                        <p:tgtEl>
                                          <p:spTgt spid="2055"/>
                                        </p:tgtEl>
                                        <p:attrNameLst>
                                          <p:attrName>ppt_x</p:attrName>
                                        </p:attrNameLst>
                                      </p:cBhvr>
                                      <p:tavLst>
                                        <p:tav tm="0">
                                          <p:val>
                                            <p:strVal val="#ppt_x"/>
                                          </p:val>
                                        </p:tav>
                                        <p:tav tm="100000">
                                          <p:val>
                                            <p:strVal val="#ppt_x"/>
                                          </p:val>
                                        </p:tav>
                                      </p:tavLst>
                                    </p:anim>
                                    <p:anim calcmode="lin" valueType="num">
                                      <p:cBhvr additive="base">
                                        <p:cTn id="42" dur="2000" fill="hold"/>
                                        <p:tgtEl>
                                          <p:spTgt spid="2055"/>
                                        </p:tgtEl>
                                        <p:attrNameLst>
                                          <p:attrName>ppt_y</p:attrName>
                                        </p:attrNameLst>
                                      </p:cBhvr>
                                      <p:tavLst>
                                        <p:tav tm="0">
                                          <p:val>
                                            <p:strVal val="1+#ppt_h/2"/>
                                          </p:val>
                                        </p:tav>
                                        <p:tav tm="100000">
                                          <p:val>
                                            <p:strVal val="#ppt_y"/>
                                          </p:val>
                                        </p:tav>
                                      </p:tavLst>
                                    </p:anim>
                                  </p:childTnLst>
                                </p:cTn>
                              </p:par>
                            </p:childTnLst>
                          </p:cTn>
                        </p:par>
                        <p:par>
                          <p:cTn id="43" fill="hold">
                            <p:stCondLst>
                              <p:cond delay="14000"/>
                            </p:stCondLst>
                            <p:childTnLst>
                              <p:par>
                                <p:cTn id="44" presetID="7" presetClass="entr" presetSubtype="4" fill="hold" grpId="0" nodeType="afterEffect">
                                  <p:stCondLst>
                                    <p:cond delay="0"/>
                                  </p:stCondLst>
                                  <p:childTnLst>
                                    <p:set>
                                      <p:cBhvr>
                                        <p:cTn id="45" dur="1" fill="hold">
                                          <p:stCondLst>
                                            <p:cond delay="0"/>
                                          </p:stCondLst>
                                        </p:cTn>
                                        <p:tgtEl>
                                          <p:spTgt spid="2056"/>
                                        </p:tgtEl>
                                        <p:attrNameLst>
                                          <p:attrName>style.visibility</p:attrName>
                                        </p:attrNameLst>
                                      </p:cBhvr>
                                      <p:to>
                                        <p:strVal val="visible"/>
                                      </p:to>
                                    </p:set>
                                    <p:anim calcmode="lin" valueType="num">
                                      <p:cBhvr additive="base">
                                        <p:cTn id="46" dur="2000" fill="hold"/>
                                        <p:tgtEl>
                                          <p:spTgt spid="2056"/>
                                        </p:tgtEl>
                                        <p:attrNameLst>
                                          <p:attrName>ppt_x</p:attrName>
                                        </p:attrNameLst>
                                      </p:cBhvr>
                                      <p:tavLst>
                                        <p:tav tm="0">
                                          <p:val>
                                            <p:strVal val="#ppt_x"/>
                                          </p:val>
                                        </p:tav>
                                        <p:tav tm="100000">
                                          <p:val>
                                            <p:strVal val="#ppt_x"/>
                                          </p:val>
                                        </p:tav>
                                      </p:tavLst>
                                    </p:anim>
                                    <p:anim calcmode="lin" valueType="num">
                                      <p:cBhvr additive="base">
                                        <p:cTn id="47" dur="2000" fill="hold"/>
                                        <p:tgtEl>
                                          <p:spTgt spid="2056"/>
                                        </p:tgtEl>
                                        <p:attrNameLst>
                                          <p:attrName>ppt_y</p:attrName>
                                        </p:attrNameLst>
                                      </p:cBhvr>
                                      <p:tavLst>
                                        <p:tav tm="0">
                                          <p:val>
                                            <p:strVal val="1+#ppt_h/2"/>
                                          </p:val>
                                        </p:tav>
                                        <p:tav tm="100000">
                                          <p:val>
                                            <p:strVal val="#ppt_y"/>
                                          </p:val>
                                        </p:tav>
                                      </p:tavLst>
                                    </p:anim>
                                  </p:childTnLst>
                                </p:cTn>
                              </p:par>
                            </p:childTnLst>
                          </p:cTn>
                        </p:par>
                        <p:par>
                          <p:cTn id="48" fill="hold">
                            <p:stCondLst>
                              <p:cond delay="16000"/>
                            </p:stCondLst>
                            <p:childTnLst>
                              <p:par>
                                <p:cTn id="49" presetID="7" presetClass="entr" presetSubtype="4" fill="hold" grpId="0" nodeType="afterEffect">
                                  <p:stCondLst>
                                    <p:cond delay="0"/>
                                  </p:stCondLst>
                                  <p:childTnLst>
                                    <p:set>
                                      <p:cBhvr>
                                        <p:cTn id="50" dur="1" fill="hold">
                                          <p:stCondLst>
                                            <p:cond delay="0"/>
                                          </p:stCondLst>
                                        </p:cTn>
                                        <p:tgtEl>
                                          <p:spTgt spid="2057"/>
                                        </p:tgtEl>
                                        <p:attrNameLst>
                                          <p:attrName>style.visibility</p:attrName>
                                        </p:attrNameLst>
                                      </p:cBhvr>
                                      <p:to>
                                        <p:strVal val="visible"/>
                                      </p:to>
                                    </p:set>
                                    <p:anim calcmode="lin" valueType="num">
                                      <p:cBhvr additive="base">
                                        <p:cTn id="51" dur="2000" fill="hold"/>
                                        <p:tgtEl>
                                          <p:spTgt spid="2057"/>
                                        </p:tgtEl>
                                        <p:attrNameLst>
                                          <p:attrName>ppt_x</p:attrName>
                                        </p:attrNameLst>
                                      </p:cBhvr>
                                      <p:tavLst>
                                        <p:tav tm="0">
                                          <p:val>
                                            <p:strVal val="#ppt_x"/>
                                          </p:val>
                                        </p:tav>
                                        <p:tav tm="100000">
                                          <p:val>
                                            <p:strVal val="#ppt_x"/>
                                          </p:val>
                                        </p:tav>
                                      </p:tavLst>
                                    </p:anim>
                                    <p:anim calcmode="lin" valueType="num">
                                      <p:cBhvr additive="base">
                                        <p:cTn id="52" dur="2000" fill="hold"/>
                                        <p:tgtEl>
                                          <p:spTgt spid="2057"/>
                                        </p:tgtEl>
                                        <p:attrNameLst>
                                          <p:attrName>ppt_y</p:attrName>
                                        </p:attrNameLst>
                                      </p:cBhvr>
                                      <p:tavLst>
                                        <p:tav tm="0">
                                          <p:val>
                                            <p:strVal val="1+#ppt_h/2"/>
                                          </p:val>
                                        </p:tav>
                                        <p:tav tm="100000">
                                          <p:val>
                                            <p:strVal val="#ppt_y"/>
                                          </p:val>
                                        </p:tav>
                                      </p:tavLst>
                                    </p:anim>
                                  </p:childTnLst>
                                </p:cTn>
                              </p:par>
                            </p:childTnLst>
                          </p:cTn>
                        </p:par>
                        <p:par>
                          <p:cTn id="53" fill="hold">
                            <p:stCondLst>
                              <p:cond delay="18000"/>
                            </p:stCondLst>
                            <p:childTnLst>
                              <p:par>
                                <p:cTn id="54" presetID="7" presetClass="entr" presetSubtype="4" fill="hold" grpId="0" nodeType="afterEffect">
                                  <p:stCondLst>
                                    <p:cond delay="0"/>
                                  </p:stCondLst>
                                  <p:childTnLst>
                                    <p:set>
                                      <p:cBhvr>
                                        <p:cTn id="55" dur="1" fill="hold">
                                          <p:stCondLst>
                                            <p:cond delay="0"/>
                                          </p:stCondLst>
                                        </p:cTn>
                                        <p:tgtEl>
                                          <p:spTgt spid="2058"/>
                                        </p:tgtEl>
                                        <p:attrNameLst>
                                          <p:attrName>style.visibility</p:attrName>
                                        </p:attrNameLst>
                                      </p:cBhvr>
                                      <p:to>
                                        <p:strVal val="visible"/>
                                      </p:to>
                                    </p:set>
                                    <p:anim calcmode="lin" valueType="num">
                                      <p:cBhvr additive="base">
                                        <p:cTn id="56" dur="2000" fill="hold"/>
                                        <p:tgtEl>
                                          <p:spTgt spid="2058"/>
                                        </p:tgtEl>
                                        <p:attrNameLst>
                                          <p:attrName>ppt_x</p:attrName>
                                        </p:attrNameLst>
                                      </p:cBhvr>
                                      <p:tavLst>
                                        <p:tav tm="0">
                                          <p:val>
                                            <p:strVal val="#ppt_x"/>
                                          </p:val>
                                        </p:tav>
                                        <p:tav tm="100000">
                                          <p:val>
                                            <p:strVal val="#ppt_x"/>
                                          </p:val>
                                        </p:tav>
                                      </p:tavLst>
                                    </p:anim>
                                    <p:anim calcmode="lin" valueType="num">
                                      <p:cBhvr additive="base">
                                        <p:cTn id="57" dur="2000" fill="hold"/>
                                        <p:tgtEl>
                                          <p:spTgt spid="2058"/>
                                        </p:tgtEl>
                                        <p:attrNameLst>
                                          <p:attrName>ppt_y</p:attrName>
                                        </p:attrNameLst>
                                      </p:cBhvr>
                                      <p:tavLst>
                                        <p:tav tm="0">
                                          <p:val>
                                            <p:strVal val="1+#ppt_h/2"/>
                                          </p:val>
                                        </p:tav>
                                        <p:tav tm="100000">
                                          <p:val>
                                            <p:strVal val="#ppt_y"/>
                                          </p:val>
                                        </p:tav>
                                      </p:tavLst>
                                    </p:anim>
                                  </p:childTnLst>
                                </p:cTn>
                              </p:par>
                            </p:childTnLst>
                          </p:cTn>
                        </p:par>
                        <p:par>
                          <p:cTn id="58" fill="hold">
                            <p:stCondLst>
                              <p:cond delay="20000"/>
                            </p:stCondLst>
                            <p:childTnLst>
                              <p:par>
                                <p:cTn id="59" presetID="7" presetClass="entr" presetSubtype="4" fill="hold" grpId="0" nodeType="afterEffect">
                                  <p:stCondLst>
                                    <p:cond delay="0"/>
                                  </p:stCondLst>
                                  <p:childTnLst>
                                    <p:set>
                                      <p:cBhvr>
                                        <p:cTn id="60" dur="1" fill="hold">
                                          <p:stCondLst>
                                            <p:cond delay="0"/>
                                          </p:stCondLst>
                                        </p:cTn>
                                        <p:tgtEl>
                                          <p:spTgt spid="2059"/>
                                        </p:tgtEl>
                                        <p:attrNameLst>
                                          <p:attrName>style.visibility</p:attrName>
                                        </p:attrNameLst>
                                      </p:cBhvr>
                                      <p:to>
                                        <p:strVal val="visible"/>
                                      </p:to>
                                    </p:set>
                                    <p:anim calcmode="lin" valueType="num">
                                      <p:cBhvr additive="base">
                                        <p:cTn id="61" dur="2000" fill="hold"/>
                                        <p:tgtEl>
                                          <p:spTgt spid="2059"/>
                                        </p:tgtEl>
                                        <p:attrNameLst>
                                          <p:attrName>ppt_x</p:attrName>
                                        </p:attrNameLst>
                                      </p:cBhvr>
                                      <p:tavLst>
                                        <p:tav tm="0">
                                          <p:val>
                                            <p:strVal val="#ppt_x"/>
                                          </p:val>
                                        </p:tav>
                                        <p:tav tm="100000">
                                          <p:val>
                                            <p:strVal val="#ppt_x"/>
                                          </p:val>
                                        </p:tav>
                                      </p:tavLst>
                                    </p:anim>
                                    <p:anim calcmode="lin" valueType="num">
                                      <p:cBhvr additive="base">
                                        <p:cTn id="62" dur="2000" fill="hold"/>
                                        <p:tgtEl>
                                          <p:spTgt spid="2059"/>
                                        </p:tgtEl>
                                        <p:attrNameLst>
                                          <p:attrName>ppt_y</p:attrName>
                                        </p:attrNameLst>
                                      </p:cBhvr>
                                      <p:tavLst>
                                        <p:tav tm="0">
                                          <p:val>
                                            <p:strVal val="1+#ppt_h/2"/>
                                          </p:val>
                                        </p:tav>
                                        <p:tav tm="100000">
                                          <p:val>
                                            <p:strVal val="#ppt_y"/>
                                          </p:val>
                                        </p:tav>
                                      </p:tavLst>
                                    </p:anim>
                                  </p:childTnLst>
                                </p:cTn>
                              </p:par>
                            </p:childTnLst>
                          </p:cTn>
                        </p:par>
                        <p:par>
                          <p:cTn id="63" fill="hold">
                            <p:stCondLst>
                              <p:cond delay="22000"/>
                            </p:stCondLst>
                            <p:childTnLst>
                              <p:par>
                                <p:cTn id="64" presetID="7" presetClass="entr" presetSubtype="4" fill="hold" grpId="0" nodeType="afterEffect">
                                  <p:stCondLst>
                                    <p:cond delay="0"/>
                                  </p:stCondLst>
                                  <p:childTnLst>
                                    <p:set>
                                      <p:cBhvr>
                                        <p:cTn id="65" dur="1" fill="hold">
                                          <p:stCondLst>
                                            <p:cond delay="0"/>
                                          </p:stCondLst>
                                        </p:cTn>
                                        <p:tgtEl>
                                          <p:spTgt spid="2060"/>
                                        </p:tgtEl>
                                        <p:attrNameLst>
                                          <p:attrName>style.visibility</p:attrName>
                                        </p:attrNameLst>
                                      </p:cBhvr>
                                      <p:to>
                                        <p:strVal val="visible"/>
                                      </p:to>
                                    </p:set>
                                    <p:anim calcmode="lin" valueType="num">
                                      <p:cBhvr additive="base">
                                        <p:cTn id="66" dur="2000" fill="hold"/>
                                        <p:tgtEl>
                                          <p:spTgt spid="2060"/>
                                        </p:tgtEl>
                                        <p:attrNameLst>
                                          <p:attrName>ppt_x</p:attrName>
                                        </p:attrNameLst>
                                      </p:cBhvr>
                                      <p:tavLst>
                                        <p:tav tm="0">
                                          <p:val>
                                            <p:strVal val="#ppt_x"/>
                                          </p:val>
                                        </p:tav>
                                        <p:tav tm="100000">
                                          <p:val>
                                            <p:strVal val="#ppt_x"/>
                                          </p:val>
                                        </p:tav>
                                      </p:tavLst>
                                    </p:anim>
                                    <p:anim calcmode="lin" valueType="num">
                                      <p:cBhvr additive="base">
                                        <p:cTn id="67" dur="20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051" grpId="0" animBg="1"/>
      <p:bldP spid="2052" grpId="0" animBg="1"/>
      <p:bldP spid="2053" grpId="0" animBg="1"/>
      <p:bldP spid="2054" grpId="0" animBg="1"/>
      <p:bldP spid="2055" grpId="0" animBg="1"/>
      <p:bldP spid="2056" grpId="0" animBg="1"/>
      <p:bldP spid="2057" grpId="0" animBg="1"/>
      <p:bldP spid="2058" grpId="0" animBg="1"/>
      <p:bldP spid="2059" grpId="0" animBg="1"/>
      <p:bldP spid="20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6"/>
          <p:cNvSpPr>
            <a:spLocks noChangeArrowheads="1" noChangeShapeType="1" noTextEdit="1"/>
          </p:cNvSpPr>
          <p:nvPr/>
        </p:nvSpPr>
        <p:spPr bwMode="auto">
          <a:xfrm>
            <a:off x="785813" y="500063"/>
            <a:ext cx="3867150" cy="723900"/>
          </a:xfrm>
          <a:prstGeom prst="rect">
            <a:avLst/>
          </a:prstGeom>
        </p:spPr>
        <p:txBody>
          <a:bodyPr wrap="none" fromWordArt="1">
            <a:prstTxWarp prst="textPlain">
              <a:avLst>
                <a:gd name="adj" fmla="val 50000"/>
              </a:avLst>
            </a:prstTxWarp>
            <a:scene3d>
              <a:camera prst="legacyPerspectiveBottomRight">
                <a:rot lat="0" lon="21239996" rev="0"/>
              </a:camera>
              <a:lightRig rig="legacyHarsh3" dir="l"/>
            </a:scene3d>
            <a:sp3d extrusionH="430200" prstMaterial="legacyMatte">
              <a:extrusionClr>
                <a:srgbClr val="C0C0C0"/>
              </a:extrusionClr>
            </a:sp3d>
          </a:bodyPr>
          <a:lstStyle/>
          <a:p>
            <a:pPr algn="ctr"/>
            <a:r>
              <a:rPr lang="de-DE"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Bist du ein Bücherfreund?</a:t>
            </a:r>
          </a:p>
          <a:p>
            <a:pPr algn="ctr"/>
            <a:r>
              <a:rPr lang="de-DE"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(Teste dich)</a:t>
            </a:r>
            <a:endParaRPr lang="ru-RU"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ndParaRPr>
          </a:p>
        </p:txBody>
      </p:sp>
      <p:pic>
        <p:nvPicPr>
          <p:cNvPr id="12291" name="Рисунок 2" descr="Zum Test"/>
          <p:cNvPicPr>
            <a:picLocks noChangeAspect="1" noChangeArrowheads="1"/>
          </p:cNvPicPr>
          <p:nvPr/>
        </p:nvPicPr>
        <p:blipFill>
          <a:blip r:embed="rId2"/>
          <a:srcRect/>
          <a:stretch>
            <a:fillRect/>
          </a:stretch>
        </p:blipFill>
        <p:spPr bwMode="auto">
          <a:xfrm>
            <a:off x="3143250" y="4714875"/>
            <a:ext cx="1209675" cy="1495425"/>
          </a:xfrm>
          <a:prstGeom prst="rect">
            <a:avLst/>
          </a:prstGeom>
          <a:noFill/>
          <a:ln w="9525">
            <a:noFill/>
            <a:miter lim="800000"/>
            <a:headEnd/>
            <a:tailEnd/>
          </a:ln>
        </p:spPr>
      </p:pic>
      <p:pic>
        <p:nvPicPr>
          <p:cNvPr id="12292" name="Picture 4" descr="Книга(6)"/>
          <p:cNvPicPr>
            <a:picLocks noChangeAspect="1" noChangeArrowheads="1"/>
          </p:cNvPicPr>
          <p:nvPr/>
        </p:nvPicPr>
        <p:blipFill>
          <a:blip r:embed="rId3"/>
          <a:srcRect/>
          <a:stretch>
            <a:fillRect/>
          </a:stretch>
        </p:blipFill>
        <p:spPr bwMode="auto">
          <a:xfrm>
            <a:off x="2857500" y="2714625"/>
            <a:ext cx="1304925" cy="1028700"/>
          </a:xfrm>
          <a:prstGeom prst="rect">
            <a:avLst/>
          </a:prstGeom>
          <a:noFill/>
          <a:ln w="9525">
            <a:noFill/>
            <a:miter lim="800000"/>
            <a:headEnd/>
            <a:tailEnd/>
          </a:ln>
        </p:spPr>
      </p:pic>
      <p:pic>
        <p:nvPicPr>
          <p:cNvPr id="12293" name="Рисунок 3" descr="Книга (10)"/>
          <p:cNvPicPr>
            <a:picLocks noChangeAspect="1" noChangeArrowheads="1"/>
          </p:cNvPicPr>
          <p:nvPr/>
        </p:nvPicPr>
        <p:blipFill>
          <a:blip r:embed="rId4"/>
          <a:srcRect/>
          <a:stretch>
            <a:fillRect/>
          </a:stretch>
        </p:blipFill>
        <p:spPr bwMode="auto">
          <a:xfrm>
            <a:off x="3357563" y="1428750"/>
            <a:ext cx="933450" cy="666750"/>
          </a:xfrm>
          <a:prstGeom prst="rect">
            <a:avLst/>
          </a:prstGeom>
          <a:noFill/>
          <a:ln w="9525">
            <a:noFill/>
            <a:miter lim="800000"/>
            <a:headEnd/>
            <a:tailEnd/>
          </a:ln>
        </p:spPr>
      </p:pic>
      <p:pic>
        <p:nvPicPr>
          <p:cNvPr id="12294" name="Рисунок 4" descr="Книга(10)"/>
          <p:cNvPicPr>
            <a:picLocks noChangeAspect="1" noChangeArrowheads="1"/>
          </p:cNvPicPr>
          <p:nvPr/>
        </p:nvPicPr>
        <p:blipFill>
          <a:blip r:embed="rId5"/>
          <a:srcRect/>
          <a:stretch>
            <a:fillRect/>
          </a:stretch>
        </p:blipFill>
        <p:spPr bwMode="auto">
          <a:xfrm>
            <a:off x="8001000" y="714375"/>
            <a:ext cx="933450" cy="457200"/>
          </a:xfrm>
          <a:prstGeom prst="rect">
            <a:avLst/>
          </a:prstGeom>
          <a:noFill/>
          <a:ln w="9525">
            <a:noFill/>
            <a:miter lim="800000"/>
            <a:headEnd/>
            <a:tailEnd/>
          </a:ln>
        </p:spPr>
      </p:pic>
      <p:sp>
        <p:nvSpPr>
          <p:cNvPr id="12295"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12296" name="Rectangle 8"/>
          <p:cNvSpPr>
            <a:spLocks noChangeArrowheads="1"/>
          </p:cNvSpPr>
          <p:nvPr/>
        </p:nvSpPr>
        <p:spPr bwMode="auto">
          <a:xfrm>
            <a:off x="0" y="1071563"/>
            <a:ext cx="9144000" cy="369887"/>
          </a:xfrm>
          <a:prstGeom prst="rect">
            <a:avLst/>
          </a:prstGeom>
          <a:noFill/>
          <a:ln w="9525">
            <a:noFill/>
            <a:miter lim="800000"/>
            <a:headEnd/>
            <a:tailEnd/>
          </a:ln>
        </p:spPr>
        <p:txBody>
          <a:bodyPr anchor="ctr">
            <a:spAutoFit/>
          </a:bodyPr>
          <a:lstStyle/>
          <a:p>
            <a:endParaRPr lang="ru-RU">
              <a:latin typeface="Georgia" pitchFamily="18" charset="0"/>
            </a:endParaRPr>
          </a:p>
        </p:txBody>
      </p:sp>
      <p:sp>
        <p:nvSpPr>
          <p:cNvPr id="12297" name="Rectangle 9"/>
          <p:cNvSpPr>
            <a:spLocks noChangeArrowheads="1"/>
          </p:cNvSpPr>
          <p:nvPr/>
        </p:nvSpPr>
        <p:spPr bwMode="auto">
          <a:xfrm>
            <a:off x="428625" y="1143000"/>
            <a:ext cx="4668838" cy="1570038"/>
          </a:xfrm>
          <a:prstGeom prst="rect">
            <a:avLst/>
          </a:prstGeom>
          <a:noFill/>
          <a:ln w="9525">
            <a:noFill/>
            <a:miter lim="800000"/>
            <a:headEnd/>
            <a:tailEnd/>
          </a:ln>
        </p:spPr>
        <p:txBody>
          <a:bodyPr wrap="none" anchor="ctr">
            <a:spAutoFit/>
          </a:bodyPr>
          <a:lstStyle/>
          <a:p>
            <a:r>
              <a:rPr lang="de-DE" sz="1600">
                <a:solidFill>
                  <a:srgbClr val="FF0000"/>
                </a:solidFill>
                <a:latin typeface="Times New Roman" pitchFamily="18" charset="0"/>
                <a:cs typeface="Times New Roman" pitchFamily="18" charset="0"/>
              </a:rPr>
              <a:t>Liest du lieber Sachbücher oder Unterhaltungsbücher?</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1.1. Sachbücher;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1.2. Unterhaltungsbücher;</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1.3. Beides. </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Welche Themen interessieren dich besonders?</a:t>
            </a:r>
            <a:endParaRPr lang="ru-RU" sz="1600">
              <a:latin typeface="Times New Roman" pitchFamily="18" charset="0"/>
              <a:cs typeface="Times New Roman" pitchFamily="18" charset="0"/>
            </a:endParaRPr>
          </a:p>
          <a:p>
            <a:pPr eaLnBrk="0" hangingPunct="0"/>
            <a:endParaRPr lang="ru-RU" sz="1600">
              <a:latin typeface="Times New Roman" pitchFamily="18" charset="0"/>
              <a:cs typeface="Times New Roman" pitchFamily="18" charset="0"/>
            </a:endParaRPr>
          </a:p>
        </p:txBody>
      </p:sp>
      <p:sp>
        <p:nvSpPr>
          <p:cNvPr id="12298" name="Rectangle 10"/>
          <p:cNvSpPr>
            <a:spLocks noChangeArrowheads="1"/>
          </p:cNvSpPr>
          <p:nvPr/>
        </p:nvSpPr>
        <p:spPr bwMode="auto">
          <a:xfrm rot="10800000" flipV="1">
            <a:off x="428625" y="2286000"/>
            <a:ext cx="4357688" cy="2308225"/>
          </a:xfrm>
          <a:prstGeom prst="rect">
            <a:avLst/>
          </a:prstGeom>
          <a:noFill/>
          <a:ln w="9525">
            <a:noFill/>
            <a:miter lim="800000"/>
            <a:headEnd/>
            <a:tailEnd/>
          </a:ln>
        </p:spPr>
        <p:txBody>
          <a:bodyPr anchor="ctr">
            <a:spAutoFit/>
          </a:bodyPr>
          <a:lstStyle/>
          <a:p>
            <a:r>
              <a:rPr lang="de-DE" sz="1600">
                <a:latin typeface="Times New Roman" pitchFamily="18" charset="0"/>
                <a:cs typeface="Times New Roman" pitchFamily="18" charset="0"/>
              </a:rPr>
              <a:t>2.1. Tiere;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2.2. Basteln;</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2.3. Sport;</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2.4. Technik;</a:t>
            </a:r>
            <a:r>
              <a:rPr lang="de-DE" sz="1600">
                <a:solidFill>
                  <a:srgbClr val="000000"/>
                </a:solidFill>
                <a:latin typeface="Times New Roman" pitchFamily="18" charset="0"/>
                <a:cs typeface="Times New Roman" pitchFamily="18" charset="0"/>
              </a:rPr>
              <a:t>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2.5.  Musik;</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2.6. Geschichte;</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2.7. Umweltschutz.</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Welche Unterhaltungsbücher liest du am liebsten?</a:t>
            </a:r>
            <a:endParaRPr lang="ru-RU" sz="1600">
              <a:latin typeface="Times New Roman" pitchFamily="18" charset="0"/>
              <a:cs typeface="Times New Roman" pitchFamily="18" charset="0"/>
            </a:endParaRPr>
          </a:p>
          <a:p>
            <a:pPr eaLnBrk="0" hangingPunct="0"/>
            <a:endParaRPr lang="ru-RU" sz="1600">
              <a:latin typeface="Times New Roman" pitchFamily="18" charset="0"/>
              <a:cs typeface="Times New Roman" pitchFamily="18" charset="0"/>
            </a:endParaRPr>
          </a:p>
        </p:txBody>
      </p:sp>
      <p:sp>
        <p:nvSpPr>
          <p:cNvPr id="12299" name="Rectangle 11"/>
          <p:cNvSpPr>
            <a:spLocks noChangeArrowheads="1"/>
          </p:cNvSpPr>
          <p:nvPr/>
        </p:nvSpPr>
        <p:spPr bwMode="auto">
          <a:xfrm rot="10800000" flipV="1">
            <a:off x="500063" y="4214813"/>
            <a:ext cx="4357687" cy="2338387"/>
          </a:xfrm>
          <a:prstGeom prst="rect">
            <a:avLst/>
          </a:prstGeom>
          <a:noFill/>
          <a:ln w="9525">
            <a:noFill/>
            <a:miter lim="800000"/>
            <a:headEnd/>
            <a:tailEnd/>
          </a:ln>
        </p:spPr>
        <p:txBody>
          <a:bodyPr anchor="ctr">
            <a:spAutoFit/>
          </a:bodyPr>
          <a:lstStyle/>
          <a:p>
            <a:r>
              <a:rPr lang="de-DE" sz="1600">
                <a:latin typeface="Times New Roman" pitchFamily="18" charset="0"/>
                <a:cs typeface="Times New Roman" pitchFamily="18" charset="0"/>
              </a:rPr>
              <a:t>3.1. Abenteuer;</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3.2. Krimis;</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3.3. Comics;</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3.4. Märchen. </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Was liest du außer Büchern?</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4.1. Zeitungen;</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4.2. Zeitschriften;</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4.3. Illustrierte.</a:t>
            </a:r>
            <a:endParaRPr lang="ru-RU" sz="1600">
              <a:latin typeface="Times New Roman" pitchFamily="18" charset="0"/>
              <a:cs typeface="Times New Roman" pitchFamily="18" charset="0"/>
            </a:endParaRPr>
          </a:p>
          <a:p>
            <a:pPr eaLnBrk="0" hangingPunct="0"/>
            <a:endParaRPr lang="ru-RU"/>
          </a:p>
        </p:txBody>
      </p:sp>
      <p:sp>
        <p:nvSpPr>
          <p:cNvPr id="12300" name="Rectangle 12"/>
          <p:cNvSpPr>
            <a:spLocks noChangeArrowheads="1"/>
          </p:cNvSpPr>
          <p:nvPr/>
        </p:nvSpPr>
        <p:spPr bwMode="auto">
          <a:xfrm rot="10800000" flipV="1">
            <a:off x="5072063" y="642938"/>
            <a:ext cx="4071937" cy="1323975"/>
          </a:xfrm>
          <a:prstGeom prst="rect">
            <a:avLst/>
          </a:prstGeom>
          <a:noFill/>
          <a:ln w="9525">
            <a:noFill/>
            <a:miter lim="800000"/>
            <a:headEnd/>
            <a:tailEnd/>
          </a:ln>
        </p:spPr>
        <p:txBody>
          <a:bodyPr anchor="ctr">
            <a:spAutoFit/>
          </a:bodyPr>
          <a:lstStyle/>
          <a:p>
            <a:r>
              <a:rPr lang="de-DE" sz="1600">
                <a:solidFill>
                  <a:srgbClr val="FF0000"/>
                </a:solidFill>
                <a:latin typeface="Times New Roman" pitchFamily="18" charset="0"/>
                <a:cs typeface="Times New Roman" pitchFamily="18" charset="0"/>
              </a:rPr>
              <a:t>Woher bekommst du Bücher?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6.1. Ich leihe sie von Freuden aus.</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6.2. Ich leihe sie in der Bibliothek aus.</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6.3. Ich kaufe sie.</a:t>
            </a:r>
            <a:endParaRPr lang="ru-RU" sz="1600">
              <a:latin typeface="Times New Roman" pitchFamily="18" charset="0"/>
              <a:cs typeface="Times New Roman" pitchFamily="18" charset="0"/>
            </a:endParaRPr>
          </a:p>
          <a:p>
            <a:pPr eaLnBrk="0" hangingPunct="0"/>
            <a:endParaRPr lang="ru-RU" sz="1600">
              <a:latin typeface="Times New Roman" pitchFamily="18" charset="0"/>
              <a:cs typeface="Times New Roman" pitchFamily="18" charset="0"/>
            </a:endParaRPr>
          </a:p>
        </p:txBody>
      </p:sp>
      <p:sp>
        <p:nvSpPr>
          <p:cNvPr id="12301" name="Rectangle 13"/>
          <p:cNvSpPr>
            <a:spLocks noChangeArrowheads="1"/>
          </p:cNvSpPr>
          <p:nvPr/>
        </p:nvSpPr>
        <p:spPr bwMode="auto">
          <a:xfrm>
            <a:off x="0" y="1638300"/>
            <a:ext cx="9144000" cy="0"/>
          </a:xfrm>
          <a:prstGeom prst="rect">
            <a:avLst/>
          </a:prstGeom>
          <a:noFill/>
          <a:ln w="9525">
            <a:noFill/>
            <a:miter lim="800000"/>
            <a:headEnd/>
            <a:tailEnd/>
          </a:ln>
        </p:spPr>
        <p:txBody>
          <a:bodyPr wrap="none" anchor="ctr">
            <a:spAutoFit/>
          </a:bodyPr>
          <a:lstStyle/>
          <a:p>
            <a:r>
              <a:rPr lang="de-DE" sz="1200">
                <a:latin typeface="Times New Roman" pitchFamily="18" charset="0"/>
                <a:cs typeface="Times New Roman" pitchFamily="18" charset="0"/>
              </a:rPr>
              <a:t> </a:t>
            </a:r>
            <a:endParaRPr lang="de-DE"/>
          </a:p>
        </p:txBody>
      </p:sp>
      <p:sp>
        <p:nvSpPr>
          <p:cNvPr id="12303" name="Rectangle 16"/>
          <p:cNvSpPr>
            <a:spLocks noChangeArrowheads="1"/>
          </p:cNvSpPr>
          <p:nvPr/>
        </p:nvSpPr>
        <p:spPr bwMode="auto">
          <a:xfrm>
            <a:off x="5000625" y="1571625"/>
            <a:ext cx="4143375" cy="5540375"/>
          </a:xfrm>
          <a:prstGeom prst="rect">
            <a:avLst/>
          </a:prstGeom>
          <a:noFill/>
          <a:ln w="9525">
            <a:noFill/>
            <a:miter lim="800000"/>
            <a:headEnd/>
            <a:tailEnd/>
          </a:ln>
        </p:spPr>
        <p:txBody>
          <a:bodyPr anchor="ctr">
            <a:spAutoFit/>
          </a:bodyPr>
          <a:lstStyle/>
          <a:p>
            <a:r>
              <a:rPr lang="de-DE" sz="1600">
                <a:solidFill>
                  <a:srgbClr val="FF0000"/>
                </a:solidFill>
                <a:latin typeface="Times New Roman" pitchFamily="18" charset="0"/>
                <a:cs typeface="Times New Roman" pitchFamily="18" charset="0"/>
              </a:rPr>
              <a:t>Möchtest du Bücher auch in deutscher Sprache lesen können?</a:t>
            </a:r>
            <a:endParaRPr lang="ru-RU" sz="1600">
              <a:solidFill>
                <a:srgbClr val="FF0000"/>
              </a:solidFill>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7.1. Ja;</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7.2. Nein;</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7.3. …ist mir egal </a:t>
            </a:r>
            <a:endParaRPr lang="ru-RU" sz="1600">
              <a:latin typeface="Times New Roman" pitchFamily="18" charset="0"/>
              <a:cs typeface="Times New Roman" pitchFamily="18" charset="0"/>
            </a:endParaRPr>
          </a:p>
          <a:p>
            <a:pPr eaLnBrk="0" hangingPunct="0"/>
            <a:r>
              <a:rPr lang="de-DE" sz="1600" b="1" i="1">
                <a:solidFill>
                  <a:srgbClr val="FF0000"/>
                </a:solidFill>
                <a:latin typeface="Times New Roman" pitchFamily="18" charset="0"/>
                <a:cs typeface="Times New Roman" pitchFamily="18" charset="0"/>
              </a:rPr>
              <a:t>Zähle deine Punkte!</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1.1</a:t>
            </a:r>
            <a:r>
              <a:rPr lang="de-DE" sz="1600">
                <a:latin typeface="Times New Roman" pitchFamily="18" charset="0"/>
                <a:cs typeface="Times New Roman" pitchFamily="18" charset="0"/>
              </a:rPr>
              <a:t>.-  (2); </a:t>
            </a:r>
            <a:r>
              <a:rPr lang="de-DE" sz="1600">
                <a:solidFill>
                  <a:srgbClr val="FF0000"/>
                </a:solidFill>
                <a:latin typeface="Times New Roman" pitchFamily="18" charset="0"/>
                <a:cs typeface="Times New Roman" pitchFamily="18" charset="0"/>
              </a:rPr>
              <a:t>1.2</a:t>
            </a:r>
            <a:r>
              <a:rPr lang="de-DE" sz="1600">
                <a:latin typeface="Times New Roman" pitchFamily="18" charset="0"/>
                <a:cs typeface="Times New Roman" pitchFamily="18" charset="0"/>
              </a:rPr>
              <a:t>.- (1); </a:t>
            </a:r>
            <a:r>
              <a:rPr lang="de-DE" sz="1600">
                <a:solidFill>
                  <a:srgbClr val="FF0000"/>
                </a:solidFill>
                <a:latin typeface="Times New Roman" pitchFamily="18" charset="0"/>
                <a:cs typeface="Times New Roman" pitchFamily="18" charset="0"/>
              </a:rPr>
              <a:t>1.3</a:t>
            </a:r>
            <a:r>
              <a:rPr lang="de-DE" sz="1600">
                <a:latin typeface="Times New Roman" pitchFamily="18" charset="0"/>
                <a:cs typeface="Times New Roman" pitchFamily="18" charset="0"/>
              </a:rPr>
              <a:t>.- (3);</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2.1</a:t>
            </a:r>
            <a:r>
              <a:rPr lang="de-DE" sz="1600">
                <a:latin typeface="Times New Roman" pitchFamily="18" charset="0"/>
                <a:cs typeface="Times New Roman" pitchFamily="18" charset="0"/>
              </a:rPr>
              <a:t>.- (1); </a:t>
            </a:r>
            <a:r>
              <a:rPr lang="de-DE" sz="1600">
                <a:solidFill>
                  <a:srgbClr val="FF0000"/>
                </a:solidFill>
                <a:latin typeface="Times New Roman" pitchFamily="18" charset="0"/>
                <a:cs typeface="Times New Roman" pitchFamily="18" charset="0"/>
              </a:rPr>
              <a:t>2.2</a:t>
            </a:r>
            <a:r>
              <a:rPr lang="de-DE" sz="1600">
                <a:latin typeface="Times New Roman" pitchFamily="18" charset="0"/>
                <a:cs typeface="Times New Roman" pitchFamily="18" charset="0"/>
              </a:rPr>
              <a:t>.-(2); </a:t>
            </a:r>
            <a:r>
              <a:rPr lang="de-DE" sz="1600">
                <a:solidFill>
                  <a:srgbClr val="FF0000"/>
                </a:solidFill>
                <a:latin typeface="Times New Roman" pitchFamily="18" charset="0"/>
                <a:cs typeface="Times New Roman" pitchFamily="18" charset="0"/>
              </a:rPr>
              <a:t>2.3</a:t>
            </a:r>
            <a:r>
              <a:rPr lang="de-DE" sz="1600">
                <a:latin typeface="Times New Roman" pitchFamily="18" charset="0"/>
                <a:cs typeface="Times New Roman" pitchFamily="18" charset="0"/>
              </a:rPr>
              <a:t>.-(1); </a:t>
            </a:r>
            <a:r>
              <a:rPr lang="de-DE" sz="1600">
                <a:solidFill>
                  <a:srgbClr val="FF0000"/>
                </a:solidFill>
                <a:latin typeface="Times New Roman" pitchFamily="18" charset="0"/>
                <a:cs typeface="Times New Roman" pitchFamily="18" charset="0"/>
              </a:rPr>
              <a:t>2.4</a:t>
            </a:r>
            <a:r>
              <a:rPr lang="de-DE" sz="1600">
                <a:latin typeface="Times New Roman" pitchFamily="18" charset="0"/>
                <a:cs typeface="Times New Roman" pitchFamily="18" charset="0"/>
              </a:rPr>
              <a:t>.-  (3); </a:t>
            </a:r>
            <a:r>
              <a:rPr lang="de-DE" sz="1600">
                <a:solidFill>
                  <a:srgbClr val="FF0000"/>
                </a:solidFill>
                <a:latin typeface="Times New Roman" pitchFamily="18" charset="0"/>
                <a:cs typeface="Times New Roman" pitchFamily="18" charset="0"/>
              </a:rPr>
              <a:t>2.5</a:t>
            </a:r>
            <a:r>
              <a:rPr lang="de-DE" sz="1600">
                <a:latin typeface="Times New Roman" pitchFamily="18" charset="0"/>
                <a:cs typeface="Times New Roman" pitchFamily="18" charset="0"/>
              </a:rPr>
              <a:t>.- (2); </a:t>
            </a:r>
            <a:r>
              <a:rPr lang="de-DE" sz="1600">
                <a:solidFill>
                  <a:srgbClr val="FF0000"/>
                </a:solidFill>
                <a:latin typeface="Times New Roman" pitchFamily="18" charset="0"/>
                <a:cs typeface="Times New Roman" pitchFamily="18" charset="0"/>
              </a:rPr>
              <a:t>2.6</a:t>
            </a:r>
            <a:r>
              <a:rPr lang="de-DE" sz="1600">
                <a:latin typeface="Times New Roman" pitchFamily="18" charset="0"/>
                <a:cs typeface="Times New Roman" pitchFamily="18" charset="0"/>
              </a:rPr>
              <a:t>.- (3); </a:t>
            </a:r>
            <a:r>
              <a:rPr lang="de-DE" sz="1600">
                <a:solidFill>
                  <a:srgbClr val="FF0000"/>
                </a:solidFill>
                <a:latin typeface="Times New Roman" pitchFamily="18" charset="0"/>
                <a:cs typeface="Times New Roman" pitchFamily="18" charset="0"/>
              </a:rPr>
              <a:t>2.7</a:t>
            </a:r>
            <a:r>
              <a:rPr lang="de-DE" sz="1600">
                <a:latin typeface="Times New Roman" pitchFamily="18" charset="0"/>
                <a:cs typeface="Times New Roman" pitchFamily="18" charset="0"/>
              </a:rPr>
              <a:t>.- (4); </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3.1</a:t>
            </a:r>
            <a:r>
              <a:rPr lang="de-DE" sz="1600">
                <a:latin typeface="Times New Roman" pitchFamily="18" charset="0"/>
                <a:cs typeface="Times New Roman" pitchFamily="18" charset="0"/>
              </a:rPr>
              <a:t>.-(2); </a:t>
            </a:r>
            <a:r>
              <a:rPr lang="de-DE" sz="1600">
                <a:solidFill>
                  <a:srgbClr val="FF0000"/>
                </a:solidFill>
                <a:latin typeface="Times New Roman" pitchFamily="18" charset="0"/>
                <a:cs typeface="Times New Roman" pitchFamily="18" charset="0"/>
              </a:rPr>
              <a:t>3.2</a:t>
            </a:r>
            <a:r>
              <a:rPr lang="de-DE" sz="1600">
                <a:latin typeface="Times New Roman" pitchFamily="18" charset="0"/>
                <a:cs typeface="Times New Roman" pitchFamily="18" charset="0"/>
              </a:rPr>
              <a:t>.-(1); </a:t>
            </a:r>
            <a:r>
              <a:rPr lang="de-DE" sz="1600">
                <a:solidFill>
                  <a:srgbClr val="FF0000"/>
                </a:solidFill>
                <a:latin typeface="Times New Roman" pitchFamily="18" charset="0"/>
                <a:cs typeface="Times New Roman" pitchFamily="18" charset="0"/>
              </a:rPr>
              <a:t>3.3</a:t>
            </a:r>
            <a:r>
              <a:rPr lang="de-DE" sz="1600">
                <a:latin typeface="Times New Roman" pitchFamily="18" charset="0"/>
                <a:cs typeface="Times New Roman" pitchFamily="18" charset="0"/>
              </a:rPr>
              <a:t>.-  (0); </a:t>
            </a:r>
            <a:r>
              <a:rPr lang="de-DE" sz="1600">
                <a:solidFill>
                  <a:srgbClr val="FF0000"/>
                </a:solidFill>
                <a:latin typeface="Times New Roman" pitchFamily="18" charset="0"/>
                <a:cs typeface="Times New Roman" pitchFamily="18" charset="0"/>
              </a:rPr>
              <a:t>3.4</a:t>
            </a:r>
            <a:r>
              <a:rPr lang="de-DE" sz="1600">
                <a:latin typeface="Times New Roman" pitchFamily="18" charset="0"/>
                <a:cs typeface="Times New Roman" pitchFamily="18" charset="0"/>
              </a:rPr>
              <a:t>.- (2); </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4.1</a:t>
            </a:r>
            <a:r>
              <a:rPr lang="de-DE" sz="1600">
                <a:latin typeface="Times New Roman" pitchFamily="18" charset="0"/>
                <a:cs typeface="Times New Roman" pitchFamily="18" charset="0"/>
              </a:rPr>
              <a:t>.- (3); </a:t>
            </a:r>
            <a:r>
              <a:rPr lang="de-DE" sz="1600">
                <a:solidFill>
                  <a:srgbClr val="FF0000"/>
                </a:solidFill>
                <a:latin typeface="Times New Roman" pitchFamily="18" charset="0"/>
                <a:cs typeface="Times New Roman" pitchFamily="18" charset="0"/>
              </a:rPr>
              <a:t>4.2</a:t>
            </a:r>
            <a:r>
              <a:rPr lang="de-DE" sz="1600">
                <a:latin typeface="Times New Roman" pitchFamily="18" charset="0"/>
                <a:cs typeface="Times New Roman" pitchFamily="18" charset="0"/>
              </a:rPr>
              <a:t>.- (2); </a:t>
            </a:r>
            <a:r>
              <a:rPr lang="de-DE" sz="1600">
                <a:solidFill>
                  <a:srgbClr val="FF0000"/>
                </a:solidFill>
                <a:latin typeface="Times New Roman" pitchFamily="18" charset="0"/>
                <a:cs typeface="Times New Roman" pitchFamily="18" charset="0"/>
              </a:rPr>
              <a:t>4.3</a:t>
            </a:r>
            <a:r>
              <a:rPr lang="de-DE" sz="1600">
                <a:latin typeface="Times New Roman" pitchFamily="18" charset="0"/>
                <a:cs typeface="Times New Roman" pitchFamily="18" charset="0"/>
              </a:rPr>
              <a:t>.-(1); </a:t>
            </a:r>
            <a:r>
              <a:rPr lang="de-DE" sz="1600">
                <a:solidFill>
                  <a:srgbClr val="FF0000"/>
                </a:solidFill>
                <a:latin typeface="Times New Roman" pitchFamily="18" charset="0"/>
                <a:cs typeface="Times New Roman" pitchFamily="18" charset="0"/>
              </a:rPr>
              <a:t>5.1</a:t>
            </a:r>
            <a:r>
              <a:rPr lang="de-DE" sz="1600">
                <a:latin typeface="Times New Roman" pitchFamily="18" charset="0"/>
                <a:cs typeface="Times New Roman" pitchFamily="18" charset="0"/>
              </a:rPr>
              <a:t>.-(3); </a:t>
            </a:r>
            <a:r>
              <a:rPr lang="de-DE" sz="1600">
                <a:solidFill>
                  <a:srgbClr val="FF0000"/>
                </a:solidFill>
                <a:latin typeface="Times New Roman" pitchFamily="18" charset="0"/>
                <a:cs typeface="Times New Roman" pitchFamily="18" charset="0"/>
              </a:rPr>
              <a:t>5.2</a:t>
            </a:r>
            <a:r>
              <a:rPr lang="de-DE" sz="1600">
                <a:latin typeface="Times New Roman" pitchFamily="18" charset="0"/>
                <a:cs typeface="Times New Roman" pitchFamily="18" charset="0"/>
              </a:rPr>
              <a:t>.-  (0);</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6.1</a:t>
            </a:r>
            <a:r>
              <a:rPr lang="de-DE" sz="1600">
                <a:latin typeface="Times New Roman" pitchFamily="18" charset="0"/>
                <a:cs typeface="Times New Roman" pitchFamily="18" charset="0"/>
              </a:rPr>
              <a:t>.- (2); </a:t>
            </a:r>
            <a:r>
              <a:rPr lang="de-DE" sz="1600">
                <a:solidFill>
                  <a:srgbClr val="FF0000"/>
                </a:solidFill>
                <a:latin typeface="Times New Roman" pitchFamily="18" charset="0"/>
                <a:cs typeface="Times New Roman" pitchFamily="18" charset="0"/>
              </a:rPr>
              <a:t>6.2</a:t>
            </a:r>
            <a:r>
              <a:rPr lang="de-DE" sz="1600">
                <a:latin typeface="Times New Roman" pitchFamily="18" charset="0"/>
                <a:cs typeface="Times New Roman" pitchFamily="18" charset="0"/>
              </a:rPr>
              <a:t>.- (1); </a:t>
            </a:r>
            <a:r>
              <a:rPr lang="de-DE" sz="1600">
                <a:solidFill>
                  <a:srgbClr val="FF0000"/>
                </a:solidFill>
                <a:latin typeface="Times New Roman" pitchFamily="18" charset="0"/>
                <a:cs typeface="Times New Roman" pitchFamily="18" charset="0"/>
              </a:rPr>
              <a:t>6.3</a:t>
            </a:r>
            <a:r>
              <a:rPr lang="de-DE" sz="1600">
                <a:latin typeface="Times New Roman" pitchFamily="18" charset="0"/>
                <a:cs typeface="Times New Roman" pitchFamily="18" charset="0"/>
              </a:rPr>
              <a:t>.- (3); </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7.1</a:t>
            </a:r>
            <a:r>
              <a:rPr lang="de-DE" sz="1600">
                <a:latin typeface="Times New Roman" pitchFamily="18" charset="0"/>
                <a:cs typeface="Times New Roman" pitchFamily="18" charset="0"/>
              </a:rPr>
              <a:t>.-(3); </a:t>
            </a:r>
            <a:r>
              <a:rPr lang="de-DE" sz="1600">
                <a:solidFill>
                  <a:srgbClr val="FF0000"/>
                </a:solidFill>
                <a:latin typeface="Times New Roman" pitchFamily="18" charset="0"/>
                <a:cs typeface="Times New Roman" pitchFamily="18" charset="0"/>
              </a:rPr>
              <a:t>7.2</a:t>
            </a:r>
            <a:r>
              <a:rPr lang="de-DE" sz="1600">
                <a:latin typeface="Times New Roman" pitchFamily="18" charset="0"/>
                <a:cs typeface="Times New Roman" pitchFamily="18" charset="0"/>
              </a:rPr>
              <a:t>.-(0);</a:t>
            </a:r>
            <a:r>
              <a:rPr lang="de-DE" sz="1600">
                <a:solidFill>
                  <a:srgbClr val="FF0000"/>
                </a:solidFill>
                <a:latin typeface="Times New Roman" pitchFamily="18" charset="0"/>
                <a:cs typeface="Times New Roman" pitchFamily="18" charset="0"/>
              </a:rPr>
              <a:t>7.3</a:t>
            </a:r>
            <a:r>
              <a:rPr lang="de-DE" sz="1600">
                <a:latin typeface="Times New Roman" pitchFamily="18" charset="0"/>
                <a:cs typeface="Times New Roman" pitchFamily="18" charset="0"/>
              </a:rPr>
              <a:t>-(0) </a:t>
            </a:r>
            <a:endParaRPr lang="ru-RU" sz="1600">
              <a:latin typeface="Times New Roman" pitchFamily="18" charset="0"/>
              <a:cs typeface="Times New Roman" pitchFamily="18" charset="0"/>
            </a:endParaRPr>
          </a:p>
          <a:p>
            <a:pPr eaLnBrk="0" hangingPunct="0"/>
            <a:r>
              <a:rPr lang="de-DE" sz="1600" b="1" i="1">
                <a:solidFill>
                  <a:srgbClr val="FF0000"/>
                </a:solidFill>
                <a:latin typeface="Times New Roman" pitchFamily="18" charset="0"/>
                <a:cs typeface="Times New Roman" pitchFamily="18" charset="0"/>
              </a:rPr>
              <a:t>Schätze dich selbst ein!</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40-45 </a:t>
            </a:r>
            <a:r>
              <a:rPr lang="de-DE" sz="1600" i="1">
                <a:solidFill>
                  <a:srgbClr val="FF0000"/>
                </a:solidFill>
                <a:latin typeface="Times New Roman" pitchFamily="18" charset="0"/>
                <a:cs typeface="Times New Roman" pitchFamily="18" charset="0"/>
              </a:rPr>
              <a:t>Punkte </a:t>
            </a:r>
            <a:r>
              <a:rPr lang="de-DE" sz="1600" i="1">
                <a:latin typeface="Times New Roman" pitchFamily="18" charset="0"/>
                <a:cs typeface="Times New Roman" pitchFamily="18" charset="0"/>
              </a:rPr>
              <a:t>-</a:t>
            </a:r>
            <a:r>
              <a:rPr lang="de-DE" sz="1600">
                <a:latin typeface="Times New Roman" pitchFamily="18" charset="0"/>
                <a:cs typeface="Times New Roman" pitchFamily="18" charset="0"/>
              </a:rPr>
              <a:t>Bravo! Du bist ein Super-Leser! </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 30-35 </a:t>
            </a:r>
            <a:r>
              <a:rPr lang="de-DE" sz="1600" i="1">
                <a:solidFill>
                  <a:srgbClr val="FF0000"/>
                </a:solidFill>
                <a:latin typeface="Times New Roman" pitchFamily="18" charset="0"/>
                <a:cs typeface="Times New Roman" pitchFamily="18" charset="0"/>
              </a:rPr>
              <a:t>Punkte</a:t>
            </a:r>
            <a:r>
              <a:rPr lang="de-DE" sz="1600">
                <a:latin typeface="Times New Roman" pitchFamily="18" charset="0"/>
                <a:cs typeface="Times New Roman" pitchFamily="18" charset="0"/>
              </a:rPr>
              <a:t> -  Du bist ein guter Leser.</a:t>
            </a:r>
          </a:p>
          <a:p>
            <a:pPr eaLnBrk="0" hangingPunct="0"/>
            <a:r>
              <a:rPr lang="de-DE" sz="1600">
                <a:latin typeface="Times New Roman" pitchFamily="18" charset="0"/>
                <a:cs typeface="Times New Roman" pitchFamily="18" charset="0"/>
              </a:rPr>
              <a:t>                          Weiter so!</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a:t>
            </a:r>
            <a:r>
              <a:rPr lang="de-DE" sz="1600">
                <a:solidFill>
                  <a:srgbClr val="FF0000"/>
                </a:solidFill>
                <a:latin typeface="Times New Roman" pitchFamily="18" charset="0"/>
                <a:cs typeface="Times New Roman" pitchFamily="18" charset="0"/>
              </a:rPr>
              <a:t>20-25 </a:t>
            </a:r>
            <a:r>
              <a:rPr lang="de-DE" sz="1600" i="1">
                <a:solidFill>
                  <a:srgbClr val="FF0000"/>
                </a:solidFill>
                <a:latin typeface="Times New Roman" pitchFamily="18" charset="0"/>
                <a:cs typeface="Times New Roman" pitchFamily="18" charset="0"/>
              </a:rPr>
              <a:t>Punkte -</a:t>
            </a:r>
            <a:r>
              <a:rPr lang="de-DE" sz="1600" i="1">
                <a:latin typeface="Times New Roman" pitchFamily="18" charset="0"/>
                <a:cs typeface="Times New Roman" pitchFamily="18" charset="0"/>
              </a:rPr>
              <a:t> </a:t>
            </a:r>
            <a:r>
              <a:rPr lang="de-DE" sz="1600">
                <a:latin typeface="Times New Roman" pitchFamily="18" charset="0"/>
                <a:cs typeface="Times New Roman" pitchFamily="18" charset="0"/>
              </a:rPr>
              <a:t>Du mußt viel mehr lesen. </a:t>
            </a:r>
            <a:endParaRPr lang="ru-RU" sz="1600">
              <a:latin typeface="Times New Roman" pitchFamily="18" charset="0"/>
              <a:cs typeface="Times New Roman" pitchFamily="18" charset="0"/>
            </a:endParaRPr>
          </a:p>
          <a:p>
            <a:pPr eaLnBrk="0" hangingPunct="0"/>
            <a:r>
              <a:rPr lang="de-DE" sz="1600">
                <a:solidFill>
                  <a:srgbClr val="FF0000"/>
                </a:solidFill>
                <a:latin typeface="Times New Roman" pitchFamily="18" charset="0"/>
                <a:cs typeface="Times New Roman" pitchFamily="18" charset="0"/>
              </a:rPr>
              <a:t>10-15 </a:t>
            </a:r>
            <a:r>
              <a:rPr lang="de-DE" sz="1600" i="1">
                <a:solidFill>
                  <a:srgbClr val="FF0000"/>
                </a:solidFill>
                <a:latin typeface="Times New Roman" pitchFamily="18" charset="0"/>
                <a:cs typeface="Times New Roman" pitchFamily="18" charset="0"/>
              </a:rPr>
              <a:t>Punkte</a:t>
            </a:r>
            <a:r>
              <a:rPr lang="de-DE" sz="1600" i="1">
                <a:latin typeface="Times New Roman" pitchFamily="18" charset="0"/>
                <a:cs typeface="Times New Roman" pitchFamily="18" charset="0"/>
              </a:rPr>
              <a:t> –</a:t>
            </a:r>
            <a:r>
              <a:rPr lang="de-DE" sz="1600">
                <a:latin typeface="Times New Roman" pitchFamily="18" charset="0"/>
                <a:cs typeface="Times New Roman" pitchFamily="18" charset="0"/>
              </a:rPr>
              <a:t>Leider sind die Bücher nicht </a:t>
            </a:r>
          </a:p>
          <a:p>
            <a:pPr eaLnBrk="0" hangingPunct="0"/>
            <a:r>
              <a:rPr lang="de-DE" sz="1600">
                <a:latin typeface="Times New Roman" pitchFamily="18" charset="0"/>
                <a:cs typeface="Times New Roman" pitchFamily="18" charset="0"/>
              </a:rPr>
              <a:t>                        deine Freunde! </a:t>
            </a:r>
            <a:endParaRPr lang="ru-RU" sz="1600">
              <a:latin typeface="Times New Roman" pitchFamily="18" charset="0"/>
              <a:cs typeface="Times New Roman" pitchFamily="18" charset="0"/>
            </a:endParaRPr>
          </a:p>
          <a:p>
            <a:pPr eaLnBrk="0" hangingPunct="0"/>
            <a:r>
              <a:rPr lang="de-DE" sz="1600">
                <a:latin typeface="Times New Roman" pitchFamily="18" charset="0"/>
                <a:cs typeface="Times New Roman" pitchFamily="18" charset="0"/>
              </a:rPr>
              <a:t> </a:t>
            </a:r>
            <a:endParaRPr lang="ru-RU" sz="1600">
              <a:latin typeface="Times New Roman" pitchFamily="18" charset="0"/>
              <a:cs typeface="Times New Roman" pitchFamily="18" charset="0"/>
            </a:endParaRPr>
          </a:p>
          <a:p>
            <a:pPr eaLnBrk="0" hangingPunct="0"/>
            <a:endParaRPr lang="ru-RU"/>
          </a:p>
        </p:txBody>
      </p:sp>
      <p:sp>
        <p:nvSpPr>
          <p:cNvPr id="12304" name="Rectangle 17"/>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r>
              <a:rPr lang="de-DE" sz="1200">
                <a:latin typeface="Times New Roman" pitchFamily="18" charset="0"/>
                <a:cs typeface="Times New Roman" pitchFamily="18" charset="0"/>
              </a:rPr>
              <a:t> </a:t>
            </a:r>
            <a:endParaRPr lang="ru-RU" sz="900"/>
          </a:p>
          <a:p>
            <a:pPr eaLnBrk="0" hangingPunct="0"/>
            <a:r>
              <a:rPr lang="de-DE" sz="1200">
                <a:latin typeface="Times New Roman" pitchFamily="18" charset="0"/>
                <a:cs typeface="Times New Roman" pitchFamily="18" charset="0"/>
              </a:rPr>
              <a:t> </a:t>
            </a:r>
            <a:endParaRPr lang="ru-RU" sz="900"/>
          </a:p>
          <a:p>
            <a:pPr eaLnBrk="0" hangingPunct="0"/>
            <a:endParaRPr lang="ru-RU"/>
          </a:p>
        </p:txBody>
      </p:sp>
      <p:sp>
        <p:nvSpPr>
          <p:cNvPr id="12305" name="Rectangle 18"/>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ru-RU"/>
          </a:p>
        </p:txBody>
      </p:sp>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Georgia" pitchFamily="18" charset="0"/>
            </a:endParaRPr>
          </a:p>
        </p:txBody>
      </p:sp>
      <p:sp>
        <p:nvSpPr>
          <p:cNvPr id="22534" name="Rectangle 6"/>
          <p:cNvSpPr>
            <a:spLocks noChangeArrowheads="1"/>
          </p:cNvSpPr>
          <p:nvPr/>
        </p:nvSpPr>
        <p:spPr bwMode="auto">
          <a:xfrm>
            <a:off x="0" y="457200"/>
            <a:ext cx="9144000" cy="1200150"/>
          </a:xfrm>
          <a:prstGeom prst="rect">
            <a:avLst/>
          </a:prstGeom>
          <a:noFill/>
          <a:ln w="9525">
            <a:noFill/>
            <a:miter lim="800000"/>
            <a:headEnd/>
            <a:tailEnd/>
          </a:ln>
        </p:spPr>
        <p:txBody>
          <a:bodyPr anchor="ctr">
            <a:spAutoFit/>
          </a:bodyPr>
          <a:lstStyle/>
          <a:p>
            <a:pPr algn="ctr"/>
            <a:r>
              <a:rPr lang="de-DE" b="1">
                <a:solidFill>
                  <a:srgbClr val="FF0000"/>
                </a:solidFill>
                <a:latin typeface="Times New Roman" pitchFamily="18" charset="0"/>
                <a:cs typeface="Times New Roman" pitchFamily="18" charset="0"/>
              </a:rPr>
              <a:t>UMFRAGE</a:t>
            </a:r>
            <a:endParaRPr lang="ru-RU">
              <a:latin typeface="Times New Roman" pitchFamily="18" charset="0"/>
              <a:cs typeface="Times New Roman" pitchFamily="18" charset="0"/>
            </a:endParaRPr>
          </a:p>
          <a:p>
            <a:pPr algn="ctr" eaLnBrk="0" hangingPunct="0"/>
            <a:r>
              <a:rPr lang="de-DE" b="1">
                <a:latin typeface="Times New Roman" pitchFamily="18" charset="0"/>
                <a:cs typeface="Times New Roman" pitchFamily="18" charset="0"/>
              </a:rPr>
              <a:t>der Schüler der neunten Klasse </a:t>
            </a:r>
            <a:endParaRPr lang="ru-RU">
              <a:latin typeface="Times New Roman" pitchFamily="18" charset="0"/>
              <a:cs typeface="Times New Roman" pitchFamily="18" charset="0"/>
            </a:endParaRPr>
          </a:p>
          <a:p>
            <a:pPr algn="ctr" eaLnBrk="0" hangingPunct="0"/>
            <a:r>
              <a:rPr lang="de-DE" b="1">
                <a:solidFill>
                  <a:srgbClr val="FF0000"/>
                </a:solidFill>
                <a:latin typeface="Times New Roman" pitchFamily="18" charset="0"/>
                <a:cs typeface="Times New Roman" pitchFamily="18" charset="0"/>
              </a:rPr>
              <a:t>„Wir und das Lesen“</a:t>
            </a:r>
            <a:r>
              <a:rPr lang="de-DE">
                <a:latin typeface="Times New Roman" pitchFamily="18" charset="0"/>
                <a:cs typeface="Times New Roman" pitchFamily="18" charset="0"/>
              </a:rPr>
              <a:t> </a:t>
            </a:r>
          </a:p>
          <a:p>
            <a:pPr algn="ctr" eaLnBrk="0" hangingPunct="0"/>
            <a:r>
              <a:rPr lang="de-DE">
                <a:solidFill>
                  <a:srgbClr val="FF0000"/>
                </a:solidFill>
                <a:latin typeface="Times New Roman" pitchFamily="18" charset="0"/>
                <a:cs typeface="Times New Roman" pitchFamily="18" charset="0"/>
              </a:rPr>
              <a:t>1</a:t>
            </a:r>
          </a:p>
        </p:txBody>
      </p:sp>
      <p:graphicFrame>
        <p:nvGraphicFramePr>
          <p:cNvPr id="8" name="Диаграмма 7"/>
          <p:cNvGraphicFramePr/>
          <p:nvPr/>
        </p:nvGraphicFramePr>
        <p:xfrm>
          <a:off x="214282" y="1571612"/>
          <a:ext cx="8786874" cy="507209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3000" fill="hold"/>
                                        <p:tgtEl>
                                          <p:spTgt spid="22534"/>
                                        </p:tgtEl>
                                        <p:attrNameLst>
                                          <p:attrName>ppt_x</p:attrName>
                                        </p:attrNameLst>
                                      </p:cBhvr>
                                      <p:tavLst>
                                        <p:tav tm="0">
                                          <p:val>
                                            <p:strVal val="#ppt_x"/>
                                          </p:val>
                                        </p:tav>
                                        <p:tav tm="100000">
                                          <p:val>
                                            <p:strVal val="#ppt_x"/>
                                          </p:val>
                                        </p:tav>
                                      </p:tavLst>
                                    </p:anim>
                                    <p:anim calcmode="lin" valueType="num">
                                      <p:cBhvr additive="base">
                                        <p:cTn id="8" dur="3000" fill="hold"/>
                                        <p:tgtEl>
                                          <p:spTgt spid="225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3000" fill="hold"/>
                                        <p:tgtEl>
                                          <p:spTgt spid="8"/>
                                        </p:tgtEl>
                                        <p:attrNameLst>
                                          <p:attrName>ppt_w</p:attrName>
                                        </p:attrNameLst>
                                      </p:cBhvr>
                                      <p:tavLst>
                                        <p:tav tm="0">
                                          <p:val>
                                            <p:strVal val="#ppt_w*0.70"/>
                                          </p:val>
                                        </p:tav>
                                        <p:tav tm="100000">
                                          <p:val>
                                            <p:strVal val="#ppt_w"/>
                                          </p:val>
                                        </p:tav>
                                      </p:tavLst>
                                    </p:anim>
                                    <p:anim calcmode="lin" valueType="num">
                                      <p:cBhvr>
                                        <p:cTn id="14" dur="3000" fill="hold"/>
                                        <p:tgtEl>
                                          <p:spTgt spid="8"/>
                                        </p:tgtEl>
                                        <p:attrNameLst>
                                          <p:attrName>ppt_h</p:attrName>
                                        </p:attrNameLst>
                                      </p:cBhvr>
                                      <p:tavLst>
                                        <p:tav tm="0">
                                          <p:val>
                                            <p:strVal val="#ppt_h"/>
                                          </p:val>
                                        </p:tav>
                                        <p:tav tm="100000">
                                          <p:val>
                                            <p:strVal val="#ppt_h"/>
                                          </p:val>
                                        </p:tav>
                                      </p:tavLst>
                                    </p:anim>
                                    <p:animEffect transition="in" filter="fade">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254</TotalTime>
  <Words>2102</Words>
  <Application>Microsoft Office PowerPoint</Application>
  <PresentationFormat>Экран (4:3)</PresentationFormat>
  <Paragraphs>388</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Городская</vt:lpstr>
      <vt:lpstr>„Bücher, Bücher, Bücher“</vt:lpstr>
      <vt:lpstr>Слайд 2</vt:lpstr>
      <vt:lpstr>INHALTSVERZEICHNIS </vt:lpstr>
      <vt:lpstr>  </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„Bücher, Bücher, Bücher“</dc:title>
  <dc:creator>Татьяна</dc:creator>
  <cp:lastModifiedBy>Соловьянова Т.А.</cp:lastModifiedBy>
  <cp:revision>30</cp:revision>
  <dcterms:created xsi:type="dcterms:W3CDTF">2009-05-29T20:02:32Z</dcterms:created>
  <dcterms:modified xsi:type="dcterms:W3CDTF">2015-01-05T15:51:55Z</dcterms:modified>
</cp:coreProperties>
</file>