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3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9EFB-264A-46E2-BB22-79BF4970D2A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CA9EFB-264A-46E2-BB22-79BF4970D2A3}" type="datetimeFigureOut">
              <a:rPr lang="ru-RU" smtClean="0"/>
              <a:pPr/>
              <a:t>05.02.2016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519F8-1DA6-4DB6-9ABA-8DCA6A42CBB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ПК\Pictures\еег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Pictures\Безымянныймор о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99761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x_40b913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7437" y="0"/>
            <a:ext cx="9151437" cy="686357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in-storm-clouds-nature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un10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-76388"/>
            <a:ext cx="8215370" cy="693438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28662" y="1071546"/>
            <a:ext cx="70009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Родственники</a:t>
            </a:r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535885" y="2464587"/>
            <a:ext cx="1143008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6200000" flipH="1">
            <a:off x="6036479" y="2464587"/>
            <a:ext cx="1214446" cy="1000132"/>
          </a:xfrm>
          <a:prstGeom prst="straightConnector1">
            <a:avLst/>
          </a:prstGeom>
          <a:ln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571472" y="3643314"/>
            <a:ext cx="27943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кровные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72066" y="3643314"/>
            <a:ext cx="352853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некровные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родственники 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28596" y="1643050"/>
          <a:ext cx="8286808" cy="22679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143404"/>
                <a:gridCol w="4143404"/>
              </a:tblGrid>
              <a:tr h="240955">
                <a:tc>
                  <a:txBody>
                    <a:bodyPr/>
                    <a:lstStyle/>
                    <a:p>
                      <a:r>
                        <a:rPr lang="ru-RU" dirty="0" smtClean="0"/>
                        <a:t> Кровные:</a:t>
                      </a:r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Некровные:</a:t>
                      </a:r>
                      <a:endParaRPr lang="ru-RU" dirty="0"/>
                    </a:p>
                  </a:txBody>
                  <a:tcPr/>
                </a:tc>
              </a:tr>
              <a:tr h="1902185">
                <a:tc>
                  <a:txBody>
                    <a:bodyPr/>
                    <a:lstStyle/>
                    <a:p>
                      <a:r>
                        <a:rPr lang="ru-RU" dirty="0" smtClean="0"/>
                        <a:t>Мама </a:t>
                      </a:r>
                      <a:r>
                        <a:rPr lang="ru-RU" dirty="0" smtClean="0"/>
                        <a:t>Наталья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Папа </a:t>
                      </a:r>
                      <a:r>
                        <a:rPr lang="ru-RU" dirty="0" smtClean="0"/>
                        <a:t>Юрий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Брат </a:t>
                      </a:r>
                      <a:r>
                        <a:rPr lang="ru-RU" dirty="0" smtClean="0"/>
                        <a:t>Дмитрий</a:t>
                      </a:r>
                    </a:p>
                    <a:p>
                      <a:r>
                        <a:rPr lang="ru-RU" dirty="0" smtClean="0"/>
                        <a:t>Сёстры Надежда и </a:t>
                      </a:r>
                      <a:r>
                        <a:rPr lang="ru-RU" dirty="0" err="1" smtClean="0"/>
                        <a:t>Дарина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Бабушка </a:t>
                      </a:r>
                      <a:r>
                        <a:rPr lang="ru-RU" dirty="0" smtClean="0"/>
                        <a:t>Надежда</a:t>
                      </a:r>
                      <a:endParaRPr lang="ru-RU" dirty="0" smtClean="0"/>
                    </a:p>
                    <a:p>
                      <a:r>
                        <a:rPr lang="ru-RU" dirty="0" smtClean="0"/>
                        <a:t>Дедушка </a:t>
                      </a:r>
                      <a:r>
                        <a:rPr lang="ru-RU" dirty="0" smtClean="0"/>
                        <a:t>Виктор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Муж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Сергей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Свекровь </a:t>
                      </a:r>
                      <a:r>
                        <a:rPr lang="ru-RU" baseline="0" dirty="0" smtClean="0"/>
                        <a:t>Марина</a:t>
                      </a:r>
                      <a:endParaRPr lang="ru-RU" baseline="0" dirty="0" smtClean="0"/>
                    </a:p>
                    <a:p>
                      <a:r>
                        <a:rPr lang="ru-RU" baseline="0" dirty="0" smtClean="0"/>
                        <a:t>Свекор </a:t>
                      </a:r>
                      <a:r>
                        <a:rPr lang="ru-RU" baseline="0" dirty="0" smtClean="0"/>
                        <a:t>Александр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401080" cy="1357322"/>
          </a:xfrm>
        </p:spPr>
        <p:txBody>
          <a:bodyPr>
            <a:no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Семья - самое главное в жизни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Содержимое 5" descr="63577917_1283541804_2z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500174"/>
            <a:ext cx="7215238" cy="4772579"/>
          </a:xfrm>
          <a:prstGeom prst="roundRect">
            <a:avLst>
              <a:gd name="adj" fmla="val 8594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da68491b10d0f9847974b8650a9fea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Выбор-строительной-бригады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40152" y="3284984"/>
            <a:ext cx="2495550" cy="2353444"/>
          </a:xfrm>
        </p:spPr>
      </p:pic>
      <p:sp>
        <p:nvSpPr>
          <p:cNvPr id="5" name="Прямоугольник 4"/>
          <p:cNvSpPr/>
          <p:nvPr/>
        </p:nvSpPr>
        <p:spPr>
          <a:xfrm>
            <a:off x="6143636" y="5786454"/>
            <a:ext cx="205552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Рабочая бригада</a:t>
            </a:r>
            <a:endParaRPr lang="ru-RU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 descr="C:\Users\BOSS\Desktop\Новая папка (2)\0_22e76_ac73d7e1_XL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928926" y="3714752"/>
            <a:ext cx="2870909" cy="152875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857488" y="5572140"/>
            <a:ext cx="307183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Операционная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бригада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1" name="Picture 3" descr="C:\Users\BOSS\Desktop\Новая папка (2)\63577917_1283541804_2z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14282" y="3643314"/>
            <a:ext cx="2428892" cy="16075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714348" y="5500702"/>
            <a:ext cx="125199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семья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2" name="Picture 4" descr="C:\Users\BOSS\Desktop\Новая папка (2)\Gruppenreisen1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42844" y="571480"/>
            <a:ext cx="2643206" cy="1762138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785786" y="2357430"/>
            <a:ext cx="14163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/>
                <a:solidFill>
                  <a:schemeClr val="accent3">
                    <a:lumMod val="50000"/>
                  </a:schemeClr>
                </a:solidFill>
                <a:effectLst/>
              </a:rPr>
              <a:t>друзья</a:t>
            </a:r>
            <a:endParaRPr lang="ru-RU" sz="5400" b="1" cap="none" spc="0" dirty="0">
              <a:ln/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pic>
        <p:nvPicPr>
          <p:cNvPr id="2053" name="Picture 5" descr="C:\Users\BOSS\Desktop\Новая папка (2)\5204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28992" y="357166"/>
            <a:ext cx="1857373" cy="2476497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571868" y="2357430"/>
            <a:ext cx="1685205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молодожены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055" name="Picture 7" descr="C:\Users\BOSS\Desktop\Новая папка (2)\Deti-i-shkola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15008" y="500042"/>
            <a:ext cx="2952696" cy="1949241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215074" y="2571744"/>
            <a:ext cx="189519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одноклассники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Семья.</a:t>
            </a:r>
            <a:b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</a:br>
            <a:r>
              <a:rPr lang="ru-RU" sz="7200" dirty="0" smtClean="0">
                <a:solidFill>
                  <a:schemeClr val="accent3">
                    <a:lumMod val="50000"/>
                  </a:schemeClr>
                </a:solidFill>
                <a:latin typeface="Segoe Script" pitchFamily="34" charset="0"/>
              </a:rPr>
              <a:t>Родственные отношения.</a:t>
            </a:r>
            <a:endParaRPr lang="ru-RU" sz="7200" dirty="0">
              <a:solidFill>
                <a:schemeClr val="accent3">
                  <a:lumMod val="50000"/>
                </a:schemeClr>
              </a:solidFill>
              <a:latin typeface="Segoe Scrip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/>
          </a:p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/>
              <a:t> </a:t>
            </a:r>
            <a:r>
              <a:rPr lang="ru-RU" b="1" dirty="0" smtClean="0"/>
              <a:t>    </a:t>
            </a:r>
            <a:r>
              <a:rPr lang="ru-RU" sz="4400" b="1" dirty="0" smtClean="0">
                <a:solidFill>
                  <a:srgbClr val="0070C0"/>
                </a:solidFill>
              </a:rPr>
              <a:t>Глава семьи </a:t>
            </a:r>
            <a:r>
              <a:rPr lang="ru-RU" sz="3600" dirty="0" smtClean="0">
                <a:solidFill>
                  <a:srgbClr val="0070C0"/>
                </a:solidFill>
              </a:rPr>
              <a:t>- человек, который принимает ответственные решения, на которого можно положиться в трудный момент.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 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3000364" y="214290"/>
            <a:ext cx="2071702" cy="4286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000364" y="1142984"/>
            <a:ext cx="207170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2928926" y="2428868"/>
            <a:ext cx="2071702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>
            <a:off x="2928926" y="4000504"/>
            <a:ext cx="2071702" cy="428628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2928926" y="5500702"/>
            <a:ext cx="214314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-214346" y="0"/>
            <a:ext cx="328614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Муж</a:t>
            </a:r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мамы</a:t>
            </a:r>
            <a:endParaRPr lang="ru-RU" sz="4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214942" y="142852"/>
            <a:ext cx="2792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Папа/отчим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42844" y="1000108"/>
            <a:ext cx="267413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Жена папы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072066" y="1000108"/>
            <a:ext cx="31614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Мама/мачеха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42844" y="2000240"/>
            <a:ext cx="268855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Отец папы </a:t>
            </a:r>
            <a:b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или мамы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86380" y="2428868"/>
            <a:ext cx="21932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Дедушка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3571876"/>
            <a:ext cx="26388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Мама папы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или мамы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357818" y="3857628"/>
            <a:ext cx="20922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Бабушка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5143512"/>
            <a:ext cx="235513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Сын папы</a:t>
            </a:r>
          </a:p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мамы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643570" y="5429264"/>
            <a:ext cx="13147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Брат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8" grpId="0"/>
      <p:bldP spid="9" grpId="0"/>
      <p:bldP spid="10" grpId="0"/>
      <p:bldP spid="16" grpId="0"/>
      <p:bldP spid="17" grpId="0"/>
      <p:bldP spid="19" grpId="0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3"/>
          <p:cNvSpPr/>
          <p:nvPr/>
        </p:nvSpPr>
        <p:spPr>
          <a:xfrm>
            <a:off x="3143240" y="571480"/>
            <a:ext cx="2214578" cy="5000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>
            <a:off x="3143240" y="2143116"/>
            <a:ext cx="2286016" cy="50006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3286116" y="3929066"/>
            <a:ext cx="2143140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548680"/>
            <a:ext cx="256512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Дочь папы</a:t>
            </a:r>
            <a:b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 мамы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72132" y="357166"/>
            <a:ext cx="20537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Сестра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1643050"/>
            <a:ext cx="298350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Сестра папы</a:t>
            </a:r>
            <a:b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или мамы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786446" y="2071678"/>
            <a:ext cx="13516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Тетя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3643314"/>
            <a:ext cx="247054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Брат папы</a:t>
            </a:r>
            <a:b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или мамы</a:t>
            </a:r>
            <a:endParaRPr lang="ru-RU" sz="3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857884" y="3929066"/>
            <a:ext cx="145264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Дядя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73204540_4849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6637"/>
            <a:ext cx="6786610" cy="6754971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organic_wallpaper_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_71df6_af6b8ff7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011" y="-4306"/>
            <a:ext cx="9127989" cy="6862306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94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Семья. Родственные отношения.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Мои родственники </vt:lpstr>
      <vt:lpstr>Семья - самое главное в жизни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BOSS</dc:creator>
  <cp:lastModifiedBy>Анастасия</cp:lastModifiedBy>
  <cp:revision>20</cp:revision>
  <dcterms:created xsi:type="dcterms:W3CDTF">2013-01-11T12:54:30Z</dcterms:created>
  <dcterms:modified xsi:type="dcterms:W3CDTF">2016-02-05T06:49:23Z</dcterms:modified>
</cp:coreProperties>
</file>