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60"/>
  </p:normalViewPr>
  <p:slideViewPr>
    <p:cSldViewPr>
      <p:cViewPr varScale="1">
        <p:scale>
          <a:sx n="52" d="100"/>
          <a:sy n="52" d="100"/>
        </p:scale>
        <p:origin x="-3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Татуировки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86400" y="6248400"/>
            <a:ext cx="3657600" cy="609600"/>
          </a:xfrm>
        </p:spPr>
        <p:txBody>
          <a:bodyPr/>
          <a:lstStyle/>
          <a:p>
            <a:r>
              <a:rPr lang="ru-RU" dirty="0" smtClean="0"/>
              <a:t>Зайцева А.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382000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Остроумную татуировку сделал во время войны во Вьетнаме один американский призывник — два неприличных слова на ребре правой ладони. Татуировку было видно только когда он выполнял воинское приветствие, так что в армию его не взяли</a:t>
            </a:r>
            <a:endParaRPr lang="ru-RU" dirty="0"/>
          </a:p>
        </p:txBody>
      </p:sp>
    </p:spTree>
  </p:cSld>
  <p:clrMapOvr>
    <a:masterClrMapping/>
  </p:clrMapOvr>
  <p:transition>
    <p:spli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8229600" cy="2743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Самый «татуированный» в мире человек — Лаки </a:t>
            </a:r>
            <a:r>
              <a:rPr lang="ru-RU" dirty="0" err="1" smtClean="0"/>
              <a:t>Даймонд</a:t>
            </a:r>
            <a:r>
              <a:rPr lang="ru-RU" dirty="0" smtClean="0"/>
              <a:t> </a:t>
            </a:r>
            <a:r>
              <a:rPr lang="ru-RU" dirty="0" err="1" smtClean="0"/>
              <a:t>Рич</a:t>
            </a:r>
            <a:r>
              <a:rPr lang="ru-RU" dirty="0" smtClean="0"/>
              <a:t>, его тело полностью покрыто татуировками, включая мочки и внутри ушей, кожу между пальцев, веки и крайнюю плоть.</a:t>
            </a:r>
          </a:p>
          <a:p>
            <a:endParaRPr lang="ru-RU" dirty="0"/>
          </a:p>
        </p:txBody>
      </p:sp>
      <p:pic>
        <p:nvPicPr>
          <p:cNvPr id="6146" name="Picture 2" descr="C:\Users\Таня\Desktop\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209800"/>
            <a:ext cx="3306943" cy="4248150"/>
          </a:xfrm>
          <a:prstGeom prst="rect">
            <a:avLst/>
          </a:prstGeom>
          <a:noFill/>
        </p:spPr>
      </p:pic>
      <p:pic>
        <p:nvPicPr>
          <p:cNvPr id="6147" name="Picture 3" descr="C:\Users\Таня\Desktop\1352896020_609117-lucky-diamond-ric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95600"/>
            <a:ext cx="5243955" cy="29527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4267200"/>
            <a:ext cx="6781800" cy="99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Татуировка</a:t>
            </a:r>
            <a:r>
              <a:rPr lang="ru-RU" dirty="0" smtClean="0"/>
              <a:t> (тату, </a:t>
            </a:r>
            <a:r>
              <a:rPr lang="ru-RU" dirty="0" err="1" smtClean="0"/>
              <a:t>татуаж</a:t>
            </a:r>
            <a:r>
              <a:rPr lang="ru-RU" dirty="0" smtClean="0"/>
              <a:t>) — процесс нанесения перманентного (стойкого) рисунка на тело, методом местного </a:t>
            </a:r>
            <a:r>
              <a:rPr lang="ru-RU" dirty="0" err="1" smtClean="0"/>
              <a:t>травмирования</a:t>
            </a:r>
            <a:r>
              <a:rPr lang="ru-RU" dirty="0" smtClean="0"/>
              <a:t> кожного покрова с внесением в подкожную клетчатку красящего пигмента. Относится к декоративным модификациям тела.</a:t>
            </a:r>
            <a:endParaRPr lang="ru-RU" dirty="0"/>
          </a:p>
        </p:txBody>
      </p:sp>
      <p:pic>
        <p:nvPicPr>
          <p:cNvPr id="7170" name="Picture 2" descr="C:\Users\Таня\Desktop\1314896442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657600"/>
            <a:ext cx="3870325" cy="2890960"/>
          </a:xfrm>
          <a:prstGeom prst="rect">
            <a:avLst/>
          </a:prstGeom>
          <a:noFill/>
        </p:spPr>
      </p:pic>
      <p:pic>
        <p:nvPicPr>
          <p:cNvPr id="7171" name="Picture 3" descr="C:\Users\Таня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62400"/>
            <a:ext cx="3810000" cy="25431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4800" y="0"/>
            <a:ext cx="50292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Тату — термин, заимствованный из полинезийского языка, на таитянском диалекте слово «</a:t>
            </a:r>
            <a:r>
              <a:rPr lang="ru-RU" dirty="0" err="1" smtClean="0"/>
              <a:t>татау</a:t>
            </a:r>
            <a:r>
              <a:rPr lang="ru-RU" dirty="0" smtClean="0"/>
              <a:t>» обозначает рисунок. В английский язык это слово ввёл выдающийся английский путешественник Джеймс Кук. Он употребил его в отчёте о путешествии вокруг света, опубликованном в1773 году.</a:t>
            </a:r>
            <a:endParaRPr lang="ru-RU" dirty="0"/>
          </a:p>
        </p:txBody>
      </p:sp>
      <p:pic>
        <p:nvPicPr>
          <p:cNvPr id="8194" name="Picture 2" descr="C:\Users\Таня\Desktop\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886200"/>
            <a:ext cx="2057400" cy="2743200"/>
          </a:xfrm>
          <a:prstGeom prst="rect">
            <a:avLst/>
          </a:prstGeom>
          <a:noFill/>
        </p:spPr>
      </p:pic>
      <p:pic>
        <p:nvPicPr>
          <p:cNvPr id="8195" name="Picture 3" descr="C:\Users\Таня\Desktop\Tattoo_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08000"/>
            <a:ext cx="4229100" cy="635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4267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Татуировка, на сегодняшний день, является молодым направлением в искусстве </a:t>
            </a:r>
            <a:r>
              <a:rPr lang="ru-RU" dirty="0" err="1" smtClean="0"/>
              <a:t>Россиине</a:t>
            </a:r>
            <a:r>
              <a:rPr lang="ru-RU" dirty="0" smtClean="0"/>
              <a:t> имея богатых и основательных традиций. Российская современная татуировка подвержена большому влиянию иных, более богатых наследием, культур. В своем историческом прошлом, во времена СССР, татуировка имела в основном </a:t>
            </a:r>
            <a:r>
              <a:rPr lang="ru-RU" b="1" dirty="0" smtClean="0"/>
              <a:t>политический</a:t>
            </a:r>
            <a:r>
              <a:rPr lang="ru-RU" dirty="0" smtClean="0"/>
              <a:t>, </a:t>
            </a:r>
            <a:r>
              <a:rPr lang="ru-RU" b="1" dirty="0" smtClean="0"/>
              <a:t>армейский</a:t>
            </a:r>
            <a:r>
              <a:rPr lang="ru-RU" dirty="0" smtClean="0"/>
              <a:t> и </a:t>
            </a:r>
            <a:r>
              <a:rPr lang="ru-RU" b="1" dirty="0" smtClean="0"/>
              <a:t>арестантский</a:t>
            </a:r>
            <a:r>
              <a:rPr lang="ru-RU" dirty="0" smtClean="0"/>
              <a:t> характер.</a:t>
            </a:r>
            <a:endParaRPr lang="ru-RU" dirty="0"/>
          </a:p>
        </p:txBody>
      </p:sp>
      <p:pic>
        <p:nvPicPr>
          <p:cNvPr id="9218" name="Picture 2" descr="C:\Users\Таня\Desktop\be98177fe6ead7b45987cdc926e9e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733800"/>
            <a:ext cx="4419600" cy="2768065"/>
          </a:xfrm>
          <a:prstGeom prst="rect">
            <a:avLst/>
          </a:prstGeom>
          <a:noFill/>
        </p:spPr>
      </p:pic>
      <p:pic>
        <p:nvPicPr>
          <p:cNvPr id="9219" name="Picture 3" descr="C:\Users\Таня\Desktop\1fc0800242072bdf84adadceac4bb9ec-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038600"/>
            <a:ext cx="3759200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1828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фильме «Пандорум» экипажу нанесены татуировки на внутреннюю сторону предплечья для идентификации</a:t>
            </a:r>
            <a:endParaRPr lang="ru-RU" dirty="0"/>
          </a:p>
        </p:txBody>
      </p:sp>
      <p:pic>
        <p:nvPicPr>
          <p:cNvPr id="1026" name="Picture 2" descr="C:\Users\Таня\Desktop\1284877098_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362200"/>
            <a:ext cx="428625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562600" cy="632459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Католическая церковь совсем не против татуировок. Обращённым в христианство туземцам делались татуировки в виде креста или распятия для того, чтобы они не могли перейти в другую веру. В настоящее время существует около ста официально зарегистрированных ассоциаций христианских татуировок, которые предлагают свои услуги по нанесению татуировок с библейскими сюжетами и каноническими текстами. По желанию заказчика эти татуировки можно даже освятить</a:t>
            </a:r>
            <a:endParaRPr lang="ru-RU" dirty="0"/>
          </a:p>
        </p:txBody>
      </p:sp>
      <p:pic>
        <p:nvPicPr>
          <p:cNvPr id="2050" name="Picture 2" descr="C:\Users\Таня\Desktop\1306787716_gfew4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2197" y="1981200"/>
            <a:ext cx="3501803" cy="458152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6324600" cy="3962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В британской королевской семье татуировки не запрещаются. В 1862 году будущий британский король Эдуард VII сделал себе татуировку в виде креста на руке. У принца Чарльза тоже была татуировка, он свёл её незадолго до свадьбы с принцессой Дианой. Практически на всем теле английского короля Гарольда были татуировки сцен военных баталий</a:t>
            </a:r>
            <a:endParaRPr lang="ru-RU" dirty="0"/>
          </a:p>
        </p:txBody>
      </p:sp>
      <p:pic>
        <p:nvPicPr>
          <p:cNvPr id="3074" name="Picture 2" descr="C:\Users\Таня\Desktop\68915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0"/>
            <a:ext cx="1775830" cy="2819400"/>
          </a:xfrm>
          <a:prstGeom prst="rect">
            <a:avLst/>
          </a:prstGeom>
          <a:noFill/>
        </p:spPr>
      </p:pic>
      <p:pic>
        <p:nvPicPr>
          <p:cNvPr id="3075" name="Picture 3" descr="C:\Users\Таня\Desktop\HAROLD_I_HAREFO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429000"/>
            <a:ext cx="2238375" cy="3126222"/>
          </a:xfrm>
          <a:prstGeom prst="rect">
            <a:avLst/>
          </a:prstGeom>
          <a:noFill/>
        </p:spPr>
      </p:pic>
      <p:pic>
        <p:nvPicPr>
          <p:cNvPr id="3076" name="Picture 4" descr="C:\Users\Таня\Desktop\386px-King_Edward_VII_by_Sir_(Samuel)_Luke_Fild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447800"/>
            <a:ext cx="2406088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Жан-Батист-Жюль</a:t>
            </a:r>
            <a:r>
              <a:rPr lang="ru-RU" dirty="0" smtClean="0"/>
              <a:t> Бернадот, маршал Франции и король Швеции, умер 8 марта 1844 года. При подготовке к бальзамированию на его руке обнаружили вытатуированную на французском языке надпись: «Смерть королям!».</a:t>
            </a:r>
          </a:p>
          <a:p>
            <a:endParaRPr lang="ru-RU" dirty="0"/>
          </a:p>
        </p:txBody>
      </p:sp>
      <p:pic>
        <p:nvPicPr>
          <p:cNvPr id="4098" name="Picture 2" descr="C:\Users\Таня\Desktop\bernado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200400"/>
            <a:ext cx="2990850" cy="31813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8229600" cy="2438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Джон Кеннеди свёл свою татуировку только по настоянию жены. У него на плече была татуировка черепахи, означающая, что её владелец пересёк экватор</a:t>
            </a:r>
            <a:endParaRPr lang="ru-RU" dirty="0"/>
          </a:p>
        </p:txBody>
      </p:sp>
      <p:pic>
        <p:nvPicPr>
          <p:cNvPr id="5122" name="Picture 2" descr="C:\Users\Таня\Desktop\post_74697_20120205215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4338340" cy="4038600"/>
          </a:xfrm>
          <a:prstGeom prst="rect">
            <a:avLst/>
          </a:prstGeom>
          <a:noFill/>
        </p:spPr>
      </p:pic>
      <p:pic>
        <p:nvPicPr>
          <p:cNvPr id="5123" name="Picture 3" descr="C:\Users\Таня\Desktop\turtle-on-shoul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90800"/>
            <a:ext cx="3810000" cy="25400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130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Татуировки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Татуировки</dc:title>
  <dc:creator>Таня</dc:creator>
  <cp:lastModifiedBy>user</cp:lastModifiedBy>
  <cp:revision>5</cp:revision>
  <dcterms:created xsi:type="dcterms:W3CDTF">2013-09-17T12:18:10Z</dcterms:created>
  <dcterms:modified xsi:type="dcterms:W3CDTF">2016-08-12T04:34:42Z</dcterms:modified>
</cp:coreProperties>
</file>