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77BD3-E8E7-4FB3-805E-296B1F744316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DB4DD-EA31-4093-AC79-9BE400BCA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DB4DD-EA31-4093-AC79-9BE400BCA8F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214282" y="1500174"/>
            <a:ext cx="8643998" cy="1571636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     </a:t>
            </a:r>
            <a:r>
              <a:rPr lang="en-US" sz="3600" dirty="0" smtClean="0"/>
              <a:t> </a:t>
            </a:r>
            <a:r>
              <a:rPr lang="ru-RU" sz="3600" dirty="0" smtClean="0"/>
              <a:t>Презентация  к уроку немецкого языка по теме </a:t>
            </a:r>
            <a:r>
              <a:rPr lang="ru-RU" sz="3600" dirty="0" smtClean="0">
                <a:solidFill>
                  <a:srgbClr val="00B0F0"/>
                </a:solidFill>
              </a:rPr>
              <a:t>«</a:t>
            </a:r>
            <a:r>
              <a:rPr lang="ru-RU" sz="3600" dirty="0" smtClean="0">
                <a:solidFill>
                  <a:srgbClr val="00B0F0"/>
                </a:solidFill>
              </a:rPr>
              <a:t>Путешествие по городу </a:t>
            </a:r>
            <a:r>
              <a:rPr lang="ru-RU" sz="3600" dirty="0" smtClean="0">
                <a:solidFill>
                  <a:srgbClr val="00B0F0"/>
                </a:solidFill>
              </a:rPr>
              <a:t>Вена» </a:t>
            </a: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для учащихся 8 класса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4000504"/>
            <a:ext cx="50006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err="1" smtClean="0"/>
              <a:t>Саликова</a:t>
            </a:r>
            <a:r>
              <a:rPr lang="ru-RU" sz="1400" dirty="0" smtClean="0"/>
              <a:t> Наталья, </a:t>
            </a:r>
          </a:p>
          <a:p>
            <a:pPr algn="r"/>
            <a:r>
              <a:rPr lang="ru-RU" sz="1400" dirty="0" smtClean="0"/>
              <a:t>ученица 8 класса </a:t>
            </a:r>
          </a:p>
          <a:p>
            <a:pPr algn="r"/>
            <a:r>
              <a:rPr lang="ru-RU" sz="1400" dirty="0" smtClean="0"/>
              <a:t>МБОУ Сарасинской СОШ </a:t>
            </a:r>
          </a:p>
          <a:p>
            <a:pPr algn="r"/>
            <a:r>
              <a:rPr lang="ru-RU" sz="1400" dirty="0" smtClean="0"/>
              <a:t>Алтайского района Алтайского края,</a:t>
            </a:r>
          </a:p>
          <a:p>
            <a:pPr algn="r"/>
            <a:r>
              <a:rPr lang="ru-RU" sz="1400" dirty="0" smtClean="0"/>
              <a:t>Руководитель: Бугаева Алена Геннадьевна,</a:t>
            </a:r>
          </a:p>
          <a:p>
            <a:pPr algn="r"/>
            <a:r>
              <a:rPr lang="ru-RU" sz="1400" dirty="0" smtClean="0"/>
              <a:t>Учитель немецкого языка</a:t>
            </a:r>
          </a:p>
          <a:p>
            <a:pPr algn="r"/>
            <a:r>
              <a:rPr lang="ru-RU" sz="1400" dirty="0" smtClean="0"/>
              <a:t>МБОУ Сарасинской СОШ</a:t>
            </a:r>
          </a:p>
          <a:p>
            <a:pPr algn="r"/>
            <a:r>
              <a:rPr lang="ru-RU" sz="1400" dirty="0" smtClean="0"/>
              <a:t>Алтайского района Алтайского края,</a:t>
            </a:r>
          </a:p>
          <a:p>
            <a:pPr algn="r"/>
            <a:r>
              <a:rPr lang="ru-RU" sz="1400" dirty="0" smtClean="0"/>
              <a:t>С. Сараса, Алтайский район, Алтайский край,</a:t>
            </a:r>
          </a:p>
          <a:p>
            <a:pPr algn="r"/>
            <a:r>
              <a:rPr lang="ru-RU" sz="1400" dirty="0" smtClean="0"/>
              <a:t>Год создания: 2013</a:t>
            </a:r>
            <a:endParaRPr lang="ru-RU" sz="14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  Das </a:t>
            </a:r>
            <a:r>
              <a:rPr lang="en-US" dirty="0" err="1" smtClean="0"/>
              <a:t>Naturhistorische</a:t>
            </a:r>
            <a:r>
              <a:rPr lang="en-US" dirty="0" smtClean="0"/>
              <a:t> Museum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211002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428736"/>
            <a:ext cx="8715404" cy="5429264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Symbol des Wiener </a:t>
            </a:r>
            <a:r>
              <a:rPr lang="en-US" dirty="0" err="1" smtClean="0"/>
              <a:t>Stephansdoms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50262243_1256376141_055Sobor_Svyatogo_Stefan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480689"/>
            <a:ext cx="6572296" cy="5377311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_134ea0_51a360a1_L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35166"/>
            <a:ext cx="5929354" cy="6722834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Viele</a:t>
            </a:r>
            <a:r>
              <a:rPr lang="en-US" dirty="0" smtClean="0"/>
              <a:t> </a:t>
            </a:r>
            <a:r>
              <a:rPr lang="en-US" dirty="0" err="1" smtClean="0"/>
              <a:t>beruhmte</a:t>
            </a:r>
            <a:r>
              <a:rPr lang="en-US" dirty="0" smtClean="0"/>
              <a:t> </a:t>
            </a:r>
            <a:r>
              <a:rPr lang="en-US" dirty="0" err="1" smtClean="0"/>
              <a:t>Komponisten</a:t>
            </a:r>
            <a:r>
              <a:rPr lang="en-US" dirty="0" smtClean="0"/>
              <a:t> </a:t>
            </a:r>
            <a:r>
              <a:rPr lang="en-US" dirty="0" err="1" smtClean="0"/>
              <a:t>haben</a:t>
            </a:r>
            <a:r>
              <a:rPr lang="en-US" dirty="0" smtClean="0"/>
              <a:t> in Wien </a:t>
            </a:r>
            <a:r>
              <a:rPr lang="en-US" i="1" dirty="0" err="1" smtClean="0"/>
              <a:t>gelebt</a:t>
            </a:r>
            <a:r>
              <a:rPr lang="en-US" i="1" dirty="0" smtClean="0"/>
              <a:t> d</a:t>
            </a:r>
            <a:r>
              <a:rPr lang="en-US" dirty="0" smtClean="0"/>
              <a:t>as </a:t>
            </a:r>
            <a:r>
              <a:rPr lang="en-US" dirty="0" err="1" smtClean="0"/>
              <a:t>sind</a:t>
            </a:r>
            <a:r>
              <a:rPr lang="en-US" dirty="0" smtClean="0"/>
              <a:t>: Haydn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ayd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357298"/>
            <a:ext cx="7715303" cy="534724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Mozart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b00x0wlf_640_36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8637" y="1428736"/>
            <a:ext cx="8755363" cy="500066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r>
              <a:rPr lang="en-US" dirty="0" err="1" smtClean="0"/>
              <a:t>Bethoven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bethove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335293"/>
            <a:ext cx="4786346" cy="5522707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 l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Schubert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eillschubert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2910" y="1321077"/>
            <a:ext cx="4214842" cy="55369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Brahms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80741785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333461"/>
            <a:ext cx="4143404" cy="5524539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Bruckner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75314825_270pxBruckner_Anton_Postcard19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3403794" cy="5143512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Mahler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mahler_20091119190339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428736"/>
            <a:ext cx="3682640" cy="5429264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1857356" y="3429000"/>
            <a:ext cx="5000660" cy="29289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Arbeit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wird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Natalja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Salikowa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gemacht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Содержимое 8" descr="Фото-0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571480"/>
            <a:ext cx="3713627" cy="2786082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Strauss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470700_867408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428736"/>
            <a:ext cx="4071966" cy="5429288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Wien </a:t>
            </a:r>
            <a:r>
              <a:rPr lang="en-US" dirty="0" err="1" smtClean="0"/>
              <a:t>ist</a:t>
            </a:r>
            <a:r>
              <a:rPr lang="en-US" dirty="0" smtClean="0"/>
              <a:t> die </a:t>
            </a:r>
            <a:r>
              <a:rPr lang="en-US" dirty="0" err="1" smtClean="0"/>
              <a:t>Hauptstadt</a:t>
            </a:r>
            <a:r>
              <a:rPr lang="en-US" dirty="0" smtClean="0"/>
              <a:t> </a:t>
            </a:r>
            <a:r>
              <a:rPr lang="en-US" dirty="0" err="1" smtClean="0"/>
              <a:t>Osterrichs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_2ee73_a8fb600a_X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470" y="1500174"/>
            <a:ext cx="5334038" cy="4000528"/>
          </a:xfrm>
        </p:spPr>
      </p:pic>
      <p:pic>
        <p:nvPicPr>
          <p:cNvPr id="1026" name="Picture 2" descr="C:\Users\Администратор\Desktop\Вена\77499bd894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5" y="3929066"/>
            <a:ext cx="3905245" cy="292893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Wien </a:t>
            </a:r>
            <a:r>
              <a:rPr lang="en-US" dirty="0" err="1" smtClean="0"/>
              <a:t>liegt</a:t>
            </a:r>
            <a:r>
              <a:rPr lang="en-US" dirty="0" smtClean="0"/>
              <a:t> an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Ufern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Donau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357298"/>
            <a:ext cx="8715404" cy="5370709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3039400_a17ccd5b4a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720" y="0"/>
            <a:ext cx="5238755" cy="3929066"/>
          </a:xfrm>
        </p:spPr>
      </p:pic>
      <p:pic>
        <p:nvPicPr>
          <p:cNvPr id="2051" name="Picture 3" descr="C:\Users\Администратор\Desktop\Вена\sev.d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8" y="3714752"/>
            <a:ext cx="4714872" cy="314324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MariaValeriaBridg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0"/>
            <a:ext cx="8858280" cy="6858000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Wien </a:t>
            </a:r>
            <a:r>
              <a:rPr lang="en-US" dirty="0" err="1" smtClean="0"/>
              <a:t>sind</a:t>
            </a:r>
            <a:r>
              <a:rPr lang="en-US" dirty="0" smtClean="0"/>
              <a:t> so </a:t>
            </a:r>
            <a:r>
              <a:rPr lang="en-US" dirty="0" err="1" smtClean="0"/>
              <a:t>viele</a:t>
            </a:r>
            <a:r>
              <a:rPr lang="en-US" dirty="0" smtClean="0"/>
              <a:t> </a:t>
            </a:r>
            <a:r>
              <a:rPr lang="en-US" dirty="0" err="1" smtClean="0"/>
              <a:t>Sehenswurdigkeiten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Hofburg</a:t>
            </a:r>
            <a:endParaRPr lang="ru-RU" sz="4800" dirty="0"/>
          </a:p>
        </p:txBody>
      </p:sp>
      <p:pic>
        <p:nvPicPr>
          <p:cNvPr id="9" name="Содержимое 8" descr="hofbur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0100" y="2428868"/>
            <a:ext cx="7715304" cy="4429132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Belvedere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90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8358246" cy="5429264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r>
              <a:rPr lang="en-US" dirty="0" err="1" smtClean="0"/>
              <a:t>Schonbrunn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376464"/>
            <a:ext cx="8643966" cy="5481536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ad8899551bdcc37a5dbf935a6b758f257da4ad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214</TotalTime>
  <Words>127</Words>
  <PresentationFormat>Экран (4:3)</PresentationFormat>
  <Paragraphs>29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      Презентация  к уроку немецкого языка по теме «Путешествие по городу Вена» для учащихся 8 класса</vt:lpstr>
      <vt:lpstr>Слайд 2</vt:lpstr>
      <vt:lpstr>Wien ist die Hauptstadt Osterrichs</vt:lpstr>
      <vt:lpstr>Wien liegt an der Ufern der Donau</vt:lpstr>
      <vt:lpstr>Слайд 5</vt:lpstr>
      <vt:lpstr>Слайд 6</vt:lpstr>
      <vt:lpstr>In Wien sind so viele Sehenswurdigkeiten</vt:lpstr>
      <vt:lpstr>           Belvedere</vt:lpstr>
      <vt:lpstr>         Schonbrunn</vt:lpstr>
      <vt:lpstr>  Das Naturhistorische Museum</vt:lpstr>
      <vt:lpstr>  Symbol des Wiener Stephansdoms</vt:lpstr>
      <vt:lpstr>Слайд 12</vt:lpstr>
      <vt:lpstr>Viele beruhmte Komponisten haben in Wien gelebt das sind: Haydn</vt:lpstr>
      <vt:lpstr>            Mozart</vt:lpstr>
      <vt:lpstr>          Bethoven</vt:lpstr>
      <vt:lpstr>          Schubert</vt:lpstr>
      <vt:lpstr>            Brahms</vt:lpstr>
      <vt:lpstr>            Bruckner</vt:lpstr>
      <vt:lpstr>             Mahler</vt:lpstr>
      <vt:lpstr>      Strauss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Wien</dc:title>
  <dc:creator>Администратор</dc:creator>
  <cp:lastModifiedBy>Admin</cp:lastModifiedBy>
  <cp:revision>30</cp:revision>
  <dcterms:created xsi:type="dcterms:W3CDTF">2011-12-02T10:33:35Z</dcterms:created>
  <dcterms:modified xsi:type="dcterms:W3CDTF">2014-08-22T14:10:33Z</dcterms:modified>
</cp:coreProperties>
</file>