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1" r:id="rId6"/>
    <p:sldId id="263" r:id="rId7"/>
    <p:sldId id="264" r:id="rId8"/>
    <p:sldId id="266" r:id="rId9"/>
    <p:sldId id="268" r:id="rId10"/>
    <p:sldId id="273" r:id="rId11"/>
    <p:sldId id="274" r:id="rId12"/>
    <p:sldId id="275" r:id="rId13"/>
    <p:sldId id="260" r:id="rId14"/>
    <p:sldId id="262" r:id="rId15"/>
    <p:sldId id="265" r:id="rId16"/>
    <p:sldId id="277" r:id="rId17"/>
    <p:sldId id="278" r:id="rId18"/>
    <p:sldId id="279" r:id="rId19"/>
    <p:sldId id="271" r:id="rId20"/>
    <p:sldId id="276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9986AA-2DF8-443B-B617-674B6BFE5A85}" type="datetimeFigureOut">
              <a:rPr lang="ru-RU" smtClean="0"/>
              <a:t>30.06.2015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A3850-DA69-4848-BEAE-C8A6EBDEF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2621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50FB46-9299-408A-B7A2-6028AFE0A8FF}" type="datetimeFigureOut">
              <a:rPr lang="ru-RU" smtClean="0"/>
              <a:t>30.06.2015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22A295-96B4-4B7F-8253-3BCE086ADD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47200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A295-96B4-4B7F-8253-3BCE086ADD7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67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A295-96B4-4B7F-8253-3BCE086ADD7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7701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A295-96B4-4B7F-8253-3BCE086ADD7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938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22A295-96B4-4B7F-8253-3BCE086ADD7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307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B465CDD-2075-4C1A-AAAD-DFD9A773ECE7}" type="datetime1">
              <a:rPr lang="ru-RU" smtClean="0"/>
              <a:t>30.06.2015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B4CCF-B4F6-409E-8785-351B9A3FD32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C1BA574-DE4B-4BF9-9129-28F4DAE01ED7}" type="datetime1">
              <a:rPr lang="ru-RU" smtClean="0"/>
              <a:t>30.06.2015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B4CCF-B4F6-409E-8785-351B9A3FD3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AFC6637-A41F-4D59-AC70-09C0A08DD07F}" type="datetime1">
              <a:rPr lang="ru-RU" smtClean="0"/>
              <a:t>30.06.2015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B4CCF-B4F6-409E-8785-351B9A3FD3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D7EA432-B15D-4022-8AE5-E537621AE595}" type="datetime1">
              <a:rPr lang="ru-RU" smtClean="0"/>
              <a:t>30.06.2015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B4CCF-B4F6-409E-8785-351B9A3FD3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01B91C3-6934-4A90-9AE8-A99A06EBB3A0}" type="datetime1">
              <a:rPr lang="ru-RU" smtClean="0"/>
              <a:t>30.06.2015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B4CCF-B4F6-409E-8785-351B9A3FD32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C0A38A2-C08A-4B35-999F-8E6A9046B183}" type="datetime1">
              <a:rPr lang="ru-RU" smtClean="0"/>
              <a:t>30.06.2015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B4CCF-B4F6-409E-8785-351B9A3FD3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6543E3-D3B7-4583-8FE1-1F29958DA1BD}" type="datetime1">
              <a:rPr lang="ru-RU" smtClean="0"/>
              <a:t>30.06.2015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B4CCF-B4F6-409E-8785-351B9A3FD3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2A19928-5BED-498F-AFFA-73421CDA622C}" type="datetime1">
              <a:rPr lang="ru-RU" smtClean="0"/>
              <a:t>30.06.2015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B4CCF-B4F6-409E-8785-351B9A3FD3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B3C5BBE-43BE-438C-A385-6C2FF3703155}" type="datetime1">
              <a:rPr lang="ru-RU" smtClean="0"/>
              <a:t>30.06.2015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B4CCF-B4F6-409E-8785-351B9A3FD323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A221BA9-FF11-447D-B4E2-0E44C1AF1485}" type="datetime1">
              <a:rPr lang="ru-RU" smtClean="0"/>
              <a:t>30.06.2015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B4CCF-B4F6-409E-8785-351B9A3FD32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5663DF5-7E01-4148-8625-C510D253E304}" type="datetime1">
              <a:rPr lang="ru-RU" smtClean="0"/>
              <a:t>30.06.2015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6EB4CCF-B4F6-409E-8785-351B9A3FD32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547E55F-6F53-4250-8C2B-84AAC7CB2B20}" type="datetime1">
              <a:rPr lang="ru-RU" smtClean="0"/>
              <a:t>30.06.2015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E6EB4CCF-B4F6-409E-8785-351B9A3FD323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Вещества, опасные для здоровья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Доклад ученицы 8 «В» класса школы № 67 </a:t>
            </a:r>
            <a:r>
              <a:rPr lang="ru-RU" dirty="0" err="1" smtClean="0"/>
              <a:t>Вербенской</a:t>
            </a:r>
            <a:r>
              <a:rPr lang="ru-RU" dirty="0" smtClean="0"/>
              <a:t> Алёны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91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Алоэ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10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412776"/>
            <a:ext cx="17716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92896"/>
            <a:ext cx="3648920" cy="3585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631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Каланхоэ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11</a:t>
            </a:fld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17716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412776"/>
            <a:ext cx="3810000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37345" y="3569936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Цветет </a:t>
            </a:r>
            <a:r>
              <a:rPr lang="ru-RU" dirty="0" err="1"/>
              <a:t>каланхоэ</a:t>
            </a:r>
            <a:r>
              <a:rPr lang="ru-RU" dirty="0"/>
              <a:t> сорта «Анна-Мария».</a:t>
            </a:r>
          </a:p>
        </p:txBody>
      </p:sp>
    </p:spTree>
    <p:extLst>
      <p:ext uri="{BB962C8B-B14F-4D97-AF65-F5344CB8AC3E}">
        <p14:creationId xmlns:p14="http://schemas.microsoft.com/office/powerpoint/2010/main" val="288929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Герань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Герань наряду с тем, выделяет полезные эфирные масла, тем самым очищает воздух в комнатах, может вызывать аллергические реакции у людей.</a:t>
            </a:r>
          </a:p>
          <a:p>
            <a:pPr marL="82296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12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99841"/>
            <a:ext cx="496252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621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Вещества, опасные для здоровья в школе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Вещество эфир опасно огне- и взрывоопасностью.</a:t>
            </a:r>
          </a:p>
          <a:p>
            <a:r>
              <a:rPr lang="ru-RU" dirty="0" smtClean="0"/>
              <a:t>В школе на уроках физики и химии применяются в опытах и лабораторных работах различные химические вещества.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13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77072"/>
            <a:ext cx="40195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39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 улице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3810000" cy="25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635" y="2797770"/>
            <a:ext cx="4916776" cy="368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14537" y="489446"/>
            <a:ext cx="3600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На улице воздух загрязнён выхлопными газами из автомобилей, из заводов и предприятий. Опасны угарные газы. </a:t>
            </a:r>
            <a:endParaRPr lang="ru-RU" sz="240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99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Ядовитые грибы в лесу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23719"/>
            <a:ext cx="1804572" cy="2402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412776"/>
            <a:ext cx="3303587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069357"/>
            <a:ext cx="2865437" cy="205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102" y="4005064"/>
            <a:ext cx="1566863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656" y="370002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Мухомор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148064" y="3700025"/>
            <a:ext cx="1440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Ложные опята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475656" y="6309320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Поганки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588224" y="6309320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Поганки</a:t>
            </a:r>
            <a:endParaRPr lang="ru-RU" dirty="0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61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Мухомор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16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43" y="1376523"/>
            <a:ext cx="5129808" cy="3847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944" y="404664"/>
            <a:ext cx="3933056" cy="2622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2120" y="3501008"/>
            <a:ext cx="25202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Большинство мухоморов несъедобны или сильно ядовиты, есть опасные смертельно ядовитые виды (бледная поганка, мухомор вонючий), которые иногда путают со съедобными грибами. </a:t>
            </a:r>
          </a:p>
        </p:txBody>
      </p:sp>
    </p:spTree>
    <p:extLst>
      <p:ext uri="{BB962C8B-B14F-4D97-AF65-F5344CB8AC3E}">
        <p14:creationId xmlns:p14="http://schemas.microsoft.com/office/powerpoint/2010/main" val="311119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Ложные опята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17</a:t>
            </a:fld>
            <a:endParaRPr lang="ru-RU"/>
          </a:p>
        </p:txBody>
      </p:sp>
      <p:pic>
        <p:nvPicPr>
          <p:cNvPr id="2050" name="Picture 2" descr="http://www.mykoweb.com/CAF/photos/Hypholoma_fasciculare%28fs-04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501008"/>
            <a:ext cx="3285795" cy="246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76672"/>
            <a:ext cx="3421377" cy="2388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236" y="3140968"/>
            <a:ext cx="2375925" cy="178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56176" y="5013176"/>
            <a:ext cx="2362946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15616" y="1340768"/>
            <a:ext cx="32857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Несъедобные грибы. От </a:t>
            </a:r>
            <a:r>
              <a:rPr lang="ru-RU" dirty="0"/>
              <a:t>опёнка осеннего и других грибов этого рода и от опёнка летнего ложные опята легко отличаются по отсутствию у них кольца на ножке.</a:t>
            </a:r>
          </a:p>
        </p:txBody>
      </p:sp>
    </p:spTree>
    <p:extLst>
      <p:ext uri="{BB962C8B-B14F-4D97-AF65-F5344CB8AC3E}">
        <p14:creationId xmlns:p14="http://schemas.microsoft.com/office/powerpoint/2010/main" val="86303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Бледная поганка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18</a:t>
            </a:fld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68760"/>
            <a:ext cx="17716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638" y="3933056"/>
            <a:ext cx="2775209" cy="213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700808"/>
            <a:ext cx="2220226" cy="350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59274" y="1556792"/>
            <a:ext cx="32689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Бледная поганка – один из самых опасных смертельно ядовитых грибов.</a:t>
            </a:r>
          </a:p>
        </p:txBody>
      </p:sp>
    </p:spTree>
    <p:extLst>
      <p:ext uri="{BB962C8B-B14F-4D97-AF65-F5344CB8AC3E}">
        <p14:creationId xmlns:p14="http://schemas.microsoft.com/office/powerpoint/2010/main" val="384071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1681" y="1028700"/>
            <a:ext cx="7498080" cy="4800600"/>
          </a:xfrm>
        </p:spPr>
        <p:txBody>
          <a:bodyPr/>
          <a:lstStyle/>
          <a:p>
            <a:r>
              <a:rPr lang="ru-RU" dirty="0" smtClean="0"/>
              <a:t>И в городе растут грибы, но употреблять их запрещено, потому что в городе много выхлопов, а грибы все эти выхлопы впитывают в себя.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19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284984"/>
            <a:ext cx="3400894" cy="2550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455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В жизни нас окружают самые разные вещества. Но среди них есть и такие, которые очень опасны в разной степени для здоровья и жизни человека. Чтобы не возникало неприятных ситуаций с вредом для здоровья, нужно знать такие вещества.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04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Таким образом, нас окружает достаточно много химически опасных веществ. С ними мы сталкиваемся и дома, и на улице, и в школе. И, конечно, полностью избавиться от этих веществ мы не можем, ведь большинство из них создала сама природа, и позже сам человек для удобства жизни, продвижения хозяйства. Поэтому мы узнали (и уточнили) где встречаются эти вещества и чем они опасны. </a:t>
            </a:r>
            <a:endParaRPr lang="ru-RU" dirty="0"/>
          </a:p>
          <a:p>
            <a:pPr marL="82296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594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Опасные для здоровья вещества дома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1484784"/>
            <a:ext cx="3240360" cy="346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052736"/>
            <a:ext cx="1742810" cy="25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948288"/>
            <a:ext cx="3236590" cy="243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33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620688"/>
            <a:ext cx="7498080" cy="5544616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Бытовая химия содержит в себе много химических веществ, а также характерен для бытовых средств резкий запах. Бытовая химия должна использоваться только взрослыми и по назначению.</a:t>
            </a:r>
          </a:p>
          <a:p>
            <a:r>
              <a:rPr lang="ru-RU" dirty="0" smtClean="0"/>
              <a:t>Следует аккуратно обращаться с градусником, так как в нём содержится ртуть.</a:t>
            </a:r>
          </a:p>
          <a:p>
            <a:r>
              <a:rPr lang="ru-RU" dirty="0" smtClean="0"/>
              <a:t>Если в доме или в квартире что-то покрашено, необходимо проветривать помещение.</a:t>
            </a:r>
          </a:p>
          <a:p>
            <a:r>
              <a:rPr lang="ru-RU" dirty="0" smtClean="0"/>
              <a:t>Лекарствами пользоваться только по назначению и под присмотром взрослых! Не употреблять незнакомые препараты!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73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dirty="0" smtClean="0"/>
              <a:t>Также дома опасен природный газ, поэтому пользоваться им только под присмотром взрослых. Неумелое пользование может привести к утечке газа или его взрыву.</a:t>
            </a:r>
          </a:p>
          <a:p>
            <a:r>
              <a:rPr lang="ru-RU" dirty="0" smtClean="0"/>
              <a:t>Опасен и нашатырный спирт. В медицине он применяется при </a:t>
            </a:r>
            <a:r>
              <a:rPr lang="ru-RU" dirty="0"/>
              <a:t>обморочных состояниях. При неправильном применении может вызвать ожоги пищевода и желудка (в случае приёма неразведённого раствора), рефлекторную остановку дыхания (при вдыхании в высокой концентрации).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283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Ядовитые растения </a:t>
            </a:r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708" y="1556792"/>
            <a:ext cx="5401524" cy="4048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660232" y="1484784"/>
            <a:ext cx="216024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/>
              <a:t>Ядовиты все части растения, но особенно семена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08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76672"/>
            <a:ext cx="42862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Диффенбахия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80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Филодендрон</a:t>
            </a:r>
            <a:endParaRPr lang="ru-RU" dirty="0"/>
          </a:p>
        </p:txBody>
      </p:sp>
      <p:pic>
        <p:nvPicPr>
          <p:cNvPr id="2050" name="Picture 2" descr="http://lubomarti.ucoz.ru/_pu/5/50464155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" r="2816"/>
          <a:stretch>
            <a:fillRect/>
          </a:stretch>
        </p:blipFill>
        <p:spPr bwMode="auto">
          <a:xfrm>
            <a:off x="755576" y="1196752"/>
            <a:ext cx="4419600" cy="3514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8307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Монстера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628800"/>
            <a:ext cx="1771650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12776"/>
            <a:ext cx="535305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EB4CCF-B4F6-409E-8785-351B9A3FD32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55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267</TotalTime>
  <Words>497</Words>
  <Application>Microsoft Office PowerPoint</Application>
  <PresentationFormat>Экран (4:3)</PresentationFormat>
  <Paragraphs>62</Paragraphs>
  <Slides>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Солнцестояние</vt:lpstr>
      <vt:lpstr>Вещества, опасные для здоровья</vt:lpstr>
      <vt:lpstr>Презентация PowerPoint</vt:lpstr>
      <vt:lpstr>Опасные для здоровья вещества дома</vt:lpstr>
      <vt:lpstr>Презентация PowerPoint</vt:lpstr>
      <vt:lpstr>Презентация PowerPoint</vt:lpstr>
      <vt:lpstr>Ядовитые растения </vt:lpstr>
      <vt:lpstr>Диффенбахия</vt:lpstr>
      <vt:lpstr>Филодендрон</vt:lpstr>
      <vt:lpstr>Монстера</vt:lpstr>
      <vt:lpstr>Алоэ</vt:lpstr>
      <vt:lpstr>Каланхоэ</vt:lpstr>
      <vt:lpstr>Герань</vt:lpstr>
      <vt:lpstr>Вещества, опасные для здоровья в школе</vt:lpstr>
      <vt:lpstr>На улице</vt:lpstr>
      <vt:lpstr>Ядовитые грибы в лесу</vt:lpstr>
      <vt:lpstr>Мухомор</vt:lpstr>
      <vt:lpstr>Ложные опята</vt:lpstr>
      <vt:lpstr>Бледная поганка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Вещества, опасные для здоровья</dc:title>
  <dc:creator>Admin</dc:creator>
  <cp:lastModifiedBy>Admin</cp:lastModifiedBy>
  <cp:revision>24</cp:revision>
  <dcterms:created xsi:type="dcterms:W3CDTF">2014-04-07T04:58:02Z</dcterms:created>
  <dcterms:modified xsi:type="dcterms:W3CDTF">2015-06-30T02:46:31Z</dcterms:modified>
</cp:coreProperties>
</file>