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FF"/>
    <a:srgbClr val="FF0066"/>
    <a:srgbClr val="FFFF00"/>
    <a:srgbClr val="F6F67E"/>
    <a:srgbClr val="F94D49"/>
    <a:srgbClr val="F3B415"/>
    <a:srgbClr val="00AC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B1FD-B99A-4875-8F6C-67366B3A7E55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0F91A-0CA7-4EFF-8583-B8E420EB9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33CF1-2C4F-4D74-B274-514B6BC9D070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312F-33DF-4DC1-83C4-DF460A221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1C6D-07D3-4E0D-8525-9E2BC49B782A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3903-AC5F-4F0F-833E-5BEFDF507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2B852-38E8-468A-858A-8D1D636E54AD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51D3-0FF8-4C3B-8298-7CC29F4A1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8758-8569-483A-8BC0-546ABD5459F0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0C82-3094-46D1-8309-0EE6AE21F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787-CA13-453B-8B13-39C5D2E11630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66618-6710-4C16-B638-810247989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74B43-BBE9-478E-91DE-BD6B2259C7E8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95383-4375-4487-A828-9F4834623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6C6B-690B-49A5-A32C-EB5A05C279D1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2F6AD-2FA4-439C-ACE7-1980B1FDF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B00DE-B29F-4ABC-AF6E-60FDCA98ACCD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08FE-9433-4B05-A2C8-769EB32CD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2C699-317F-4045-91E7-4ABDA7D00ADC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BC699-C888-4CDF-995C-9E1884350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607E7-5A8A-4B36-9ABD-F9D62A9A9290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24524-E1EF-4CE9-B8DC-71B85A2E0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F09E9F-37FD-4108-AE55-6A6A7FE325B0}" type="datetimeFigureOut">
              <a:rPr lang="ru-RU"/>
              <a:pPr>
                <a:defRPr/>
              </a:pPr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087DC1-E8D3-4AB6-8873-456AE17C8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b/2/24/452/24452432_24133907_untitledrf.jpg" TargetMode="External"/><Relationship Id="rId13" Type="http://schemas.openxmlformats.org/officeDocument/2006/relationships/hyperlink" Target="http://i63.ltalk.ru/11/52/5211/85/285785/439533_3050603.gif" TargetMode="External"/><Relationship Id="rId18" Type="http://schemas.openxmlformats.org/officeDocument/2006/relationships/hyperlink" Target="http://imhobest.in.ua/uploads/posts/2009-06/thumbs/1245976239_1245962733_abs_v-2.jpg" TargetMode="External"/><Relationship Id="rId3" Type="http://schemas.openxmlformats.org/officeDocument/2006/relationships/hyperlink" Target="http://www.samurai-bengal.ru/frm/index.php?topic=65.165" TargetMode="External"/><Relationship Id="rId21" Type="http://schemas.openxmlformats.org/officeDocument/2006/relationships/hyperlink" Target="http://i48.photobucket.com/albums/f223/HardStar_2008/vector-rainbow.jpg" TargetMode="External"/><Relationship Id="rId7" Type="http://schemas.openxmlformats.org/officeDocument/2006/relationships/hyperlink" Target="http://www.sadmoy.ru/_ph/12/784283350.jpg" TargetMode="External"/><Relationship Id="rId12" Type="http://schemas.openxmlformats.org/officeDocument/2006/relationships/hyperlink" Target="http://i63.ltalk.ru/11/52/5211/84/285784/439530_3050586.gif" TargetMode="External"/><Relationship Id="rId17" Type="http://schemas.openxmlformats.org/officeDocument/2006/relationships/hyperlink" Target="http://www.topglobus.ru/skin/smile/s8855.gif" TargetMode="External"/><Relationship Id="rId2" Type="http://schemas.openxmlformats.org/officeDocument/2006/relationships/hyperlink" Target="http://www.startvocal.ru/load/detskie_minusovki/5" TargetMode="External"/><Relationship Id="rId16" Type="http://schemas.openxmlformats.org/officeDocument/2006/relationships/hyperlink" Target="http://gsmnet.ru/anime/anime/anime_41.htm" TargetMode="External"/><Relationship Id="rId20" Type="http://schemas.openxmlformats.org/officeDocument/2006/relationships/hyperlink" Target="http://s13.radikal.ru/i186/1001/b8/1ba5dd84c27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now.alvas.ru/Gify/cat_link.gif" TargetMode="External"/><Relationship Id="rId11" Type="http://schemas.openxmlformats.org/officeDocument/2006/relationships/hyperlink" Target="http://i63.ltalk.ru/11/52/5211/80/285780/439519_3050594.gif" TargetMode="External"/><Relationship Id="rId5" Type="http://schemas.openxmlformats.org/officeDocument/2006/relationships/hyperlink" Target="http://fantasyflash.ru/anime/index.php?kont=kitty&amp;n=2" TargetMode="External"/><Relationship Id="rId15" Type="http://schemas.openxmlformats.org/officeDocument/2006/relationships/hyperlink" Target="http://www.welldes.com/content/0/read50.html" TargetMode="External"/><Relationship Id="rId23" Type="http://schemas.openxmlformats.org/officeDocument/2006/relationships/slide" Target="slide2.xml"/><Relationship Id="rId10" Type="http://schemas.openxmlformats.org/officeDocument/2006/relationships/hyperlink" Target="http://i026.radikal.ru/0803/cb/945680428452.gif" TargetMode="External"/><Relationship Id="rId19" Type="http://schemas.openxmlformats.org/officeDocument/2006/relationships/hyperlink" Target="http://img-eburg.fotki.yandex.ru/get/31/jenek138.79/0_14e5f_9d22a228_XL" TargetMode="External"/><Relationship Id="rId4" Type="http://schemas.openxmlformats.org/officeDocument/2006/relationships/hyperlink" Target="http://www.welldes.com/animation.htm" TargetMode="External"/><Relationship Id="rId9" Type="http://schemas.openxmlformats.org/officeDocument/2006/relationships/hyperlink" Target="http://fantasyflash.ru/anime/index.php?kont=kitty&amp;n=5" TargetMode="External"/><Relationship Id="rId14" Type="http://schemas.openxmlformats.org/officeDocument/2006/relationships/hyperlink" Target="http://i63.ltalk.ru/11/52/5211/86/285786/439534_3050590.gif" TargetMode="External"/><Relationship Id="rId22" Type="http://schemas.openxmlformats.org/officeDocument/2006/relationships/hyperlink" Target="http://www.goldenone.ru/content/images/2008_09_20_0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2008_09_20_03.jpg"/>
          <p:cNvPicPr>
            <a:picLocks noGrp="1" noChangeAspect="1"/>
          </p:cNvPicPr>
          <p:nvPr>
            <p:ph idx="1"/>
          </p:nvPr>
        </p:nvPicPr>
        <p:blipFill>
          <a:blip r:embed="rId2"/>
          <a:srcRect b="7610"/>
          <a:stretch>
            <a:fillRect/>
          </a:stretch>
        </p:blipFill>
        <p:spPr>
          <a:xfrm>
            <a:off x="0" y="0"/>
            <a:ext cx="9224963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43800" cy="1714512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Физминутки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«Повторяй! Не зевай!»</a:t>
            </a:r>
            <a:b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1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часть</a:t>
            </a:r>
            <a:endParaRPr lang="ru-RU" sz="31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25" y="6215063"/>
            <a:ext cx="500063" cy="428625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7715250" y="6215063"/>
            <a:ext cx="571500" cy="428625"/>
          </a:xfrm>
          <a:prstGeom prst="actionButtonEnd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643438" y="4221163"/>
            <a:ext cx="39608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Учитель начальной школы </a:t>
            </a:r>
          </a:p>
          <a:p>
            <a:r>
              <a:rPr lang="ru-RU"/>
              <a:t>МКОУ Городищенская средняя </a:t>
            </a:r>
          </a:p>
          <a:p>
            <a:r>
              <a:rPr lang="ru-RU"/>
              <a:t>общеобразовательная школа, </a:t>
            </a:r>
          </a:p>
          <a:p>
            <a:r>
              <a:rPr lang="ru-RU"/>
              <a:t>с.Городище Байкаловского района </a:t>
            </a:r>
          </a:p>
          <a:p>
            <a:r>
              <a:rPr lang="ru-RU"/>
              <a:t>Свердловской области</a:t>
            </a:r>
          </a:p>
          <a:p>
            <a:r>
              <a:rPr lang="ru-RU"/>
              <a:t>Матюшина И.Ю.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8" descr="Безымянный3.bmp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8286750" cy="6143625"/>
          </a:xfrm>
        </p:spPr>
      </p:pic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715008" y="1643050"/>
            <a:ext cx="2286016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пингвина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57166"/>
            <a:ext cx="3929090" cy="50006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Выбери </a:t>
            </a:r>
            <a:r>
              <a:rPr lang="ru-RU" sz="28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физминутку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000232" y="3357562"/>
            <a:ext cx="2928958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Ромашковое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поле</a:t>
            </a:r>
            <a:endParaRPr lang="ru-RU" sz="24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3357563" y="5000625"/>
            <a:ext cx="2500312" cy="1357313"/>
          </a:xfrm>
          <a:prstGeom prst="cloudCallout">
            <a:avLst>
              <a:gd name="adj1" fmla="val 18177"/>
              <a:gd name="adj2" fmla="val 30630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2" descr="7842833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1785926"/>
            <a:ext cx="7869936" cy="3047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3" name="Содержимое 11" descr="dud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2786063"/>
            <a:ext cx="129698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3575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442912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0719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257175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457200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32146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500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271462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75" y="257175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257175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Содержимое 11" descr="dud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3214688"/>
            <a:ext cx="12525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Овальная выноска 47"/>
          <p:cNvSpPr/>
          <p:nvPr/>
        </p:nvSpPr>
        <p:spPr>
          <a:xfrm>
            <a:off x="3357563" y="2428875"/>
            <a:ext cx="2857500" cy="857250"/>
          </a:xfrm>
          <a:prstGeom prst="wedgeEllipseCallout">
            <a:avLst>
              <a:gd name="adj1" fmla="val -63054"/>
              <a:gd name="adj2" fmla="val 11461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entury Gothic" pitchFamily="34" charset="0"/>
              </a:rPr>
              <a:t>Молодцы!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1714500" y="500063"/>
            <a:ext cx="6072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Century Gothic" pitchFamily="34" charset="0"/>
              </a:rPr>
              <a:t>Повторяй! Не зевай!</a:t>
            </a:r>
          </a:p>
        </p:txBody>
      </p:sp>
      <p:pic>
        <p:nvPicPr>
          <p:cNvPr id="18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88" y="45720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75" y="45720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2861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7146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1431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Управляющая кнопка: домой 24">
            <a:hlinkClick r:id="rId10" action="ppaction://hlinksldjump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sndAc>
      <p:stSnd>
        <p:snd r:embed="rId2" name="белром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333 L -0.25486 0.0333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03328 L -0.00712 0.039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-конечная звезда 26"/>
          <p:cNvSpPr/>
          <p:nvPr/>
        </p:nvSpPr>
        <p:spPr>
          <a:xfrm rot="527694">
            <a:off x="3119682" y="4809695"/>
            <a:ext cx="3248657" cy="1810594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10-конечная звезда 27"/>
          <p:cNvSpPr/>
          <p:nvPr/>
        </p:nvSpPr>
        <p:spPr>
          <a:xfrm rot="527694">
            <a:off x="6194699" y="4510065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10-конечная звезда 24"/>
          <p:cNvSpPr/>
          <p:nvPr/>
        </p:nvSpPr>
        <p:spPr>
          <a:xfrm rot="527694">
            <a:off x="122501" y="4438628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9" name="Содержимое 12" descr="Безымянный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Повторяй! Не зевай!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786058"/>
            <a:ext cx="3262322" cy="326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64318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714652"/>
            <a:ext cx="2857488" cy="285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271462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18" y="278605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2833662" cy="283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1462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00306"/>
            <a:ext cx="3000364" cy="300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5" descr="penguin_ice_skating_spin_lg_nwm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2214554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Hom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928966"/>
            <a:ext cx="2786050" cy="27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олна 28"/>
          <p:cNvSpPr/>
          <p:nvPr/>
        </p:nvSpPr>
        <p:spPr>
          <a:xfrm>
            <a:off x="2428860" y="2571744"/>
            <a:ext cx="4714908" cy="1214446"/>
          </a:xfrm>
          <a:prstGeom prst="wave">
            <a:avLst>
              <a:gd name="adj1" fmla="val 8605"/>
              <a:gd name="adj2" fmla="val -7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prstTxWarp prst="textWave1">
              <a:avLst>
                <a:gd name="adj1" fmla="val 1794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До  встречи!</a:t>
            </a:r>
            <a:endParaRPr lang="ru-RU" sz="4400" b="1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tri_pingv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38" cy="439737"/>
          </a:xfrm>
        </p:spPr>
        <p:txBody>
          <a:bodyPr/>
          <a:lstStyle/>
          <a:p>
            <a:pPr algn="l"/>
            <a:r>
              <a:rPr lang="ru-RU" sz="1600" b="1" smtClean="0"/>
              <a:t>Источники </a:t>
            </a:r>
          </a:p>
        </p:txBody>
      </p:sp>
      <p:sp>
        <p:nvSpPr>
          <p:cNvPr id="17411" name="Прямоугольник 11"/>
          <p:cNvSpPr>
            <a:spLocks noChangeArrowheads="1"/>
          </p:cNvSpPr>
          <p:nvPr/>
        </p:nvSpPr>
        <p:spPr bwMode="auto">
          <a:xfrm>
            <a:off x="357188" y="714375"/>
            <a:ext cx="8143875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0000"/>
                </a:solidFill>
                <a:latin typeface="Calibri" pitchFamily="34" charset="0"/>
                <a:hlinkClick r:id="rId2"/>
              </a:rPr>
              <a:t>Музыка</a:t>
            </a:r>
          </a:p>
          <a:p>
            <a:r>
              <a:rPr lang="en-US" sz="1400">
                <a:latin typeface="Calibri" pitchFamily="34" charset="0"/>
                <a:hlinkClick r:id="rId2"/>
              </a:rPr>
              <a:t>http://www.startvocal.ru/load/detskie_minusovki/5</a:t>
            </a:r>
            <a:r>
              <a:rPr lang="ru-RU" sz="1400">
                <a:latin typeface="Calibri" pitchFamily="34" charset="0"/>
              </a:rPr>
              <a:t> - «Белая ромашка», «Убежало молоко», «Грязнуля», «Три пингвина»</a:t>
            </a:r>
          </a:p>
          <a:p>
            <a:r>
              <a:rPr lang="ru-RU" sz="1400" u="sng">
                <a:solidFill>
                  <a:srgbClr val="FF0000"/>
                </a:solidFill>
                <a:latin typeface="Calibri" pitchFamily="34" charset="0"/>
              </a:rPr>
              <a:t>Картинки </a:t>
            </a:r>
          </a:p>
          <a:p>
            <a:r>
              <a:rPr lang="ru-RU" sz="1400" u="sng">
                <a:latin typeface="Calibri" pitchFamily="34" charset="0"/>
                <a:hlinkClick r:id="rId3"/>
              </a:rPr>
              <a:t>http://www.samurai-bengal.ru/frm/index.php?topic=65.165</a:t>
            </a:r>
            <a:r>
              <a:rPr lang="ru-RU" sz="1400" u="sng">
                <a:latin typeface="Calibri" pitchFamily="34" charset="0"/>
              </a:rPr>
              <a:t> – пчелки</a:t>
            </a:r>
          </a:p>
          <a:p>
            <a:r>
              <a:rPr lang="en-US" sz="1400">
                <a:latin typeface="Calibri" pitchFamily="34" charset="0"/>
                <a:hlinkClick r:id="rId4"/>
              </a:rPr>
              <a:t>http://www.welldes.com/animation.htm</a:t>
            </a:r>
            <a:r>
              <a:rPr lang="ru-RU" sz="1400">
                <a:latin typeface="Calibri" pitchFamily="34" charset="0"/>
              </a:rPr>
              <a:t> - цыпленок</a:t>
            </a:r>
          </a:p>
          <a:p>
            <a:r>
              <a:rPr lang="ru-RU" sz="1400" u="sng">
                <a:latin typeface="Calibri" pitchFamily="34" charset="0"/>
                <a:hlinkClick r:id="rId5"/>
              </a:rPr>
              <a:t>http://fantasy</a:t>
            </a:r>
            <a:r>
              <a:rPr lang="ru-RU" sz="1400" u="sng">
                <a:latin typeface="Calibri" pitchFamily="34" charset="0"/>
                <a:hlinkClick r:id="rId6"/>
              </a:rPr>
              <a:t>http://www.snow.alvas.ru/Gify/cat_link.gif</a:t>
            </a:r>
            <a:r>
              <a:rPr lang="ru-RU" sz="1400">
                <a:latin typeface="Calibri" pitchFamily="34" charset="0"/>
              </a:rPr>
              <a:t> - кот прыгает и хлопает в ладоши</a:t>
            </a:r>
          </a:p>
          <a:p>
            <a:r>
              <a:rPr lang="ru-RU" sz="1400" u="sng">
                <a:latin typeface="Calibri" pitchFamily="34" charset="0"/>
                <a:hlinkClick r:id="rId7"/>
              </a:rPr>
              <a:t>http://www.sadmoy.ru/_ph/12/784283350.jpg</a:t>
            </a:r>
            <a:r>
              <a:rPr lang="ru-RU" sz="1400">
                <a:latin typeface="Calibri" pitchFamily="34" charset="0"/>
              </a:rPr>
              <a:t> - фон ромашковое поле</a:t>
            </a:r>
          </a:p>
          <a:p>
            <a:r>
              <a:rPr lang="ru-RU" sz="1400" u="sng">
                <a:latin typeface="Calibri" pitchFamily="34" charset="0"/>
                <a:hlinkClick r:id="rId8"/>
              </a:rPr>
              <a:t>http://img0.liveinternet.ru/images/attach/b/2/24/452/24452432_24133907_untitledrf.jpg</a:t>
            </a:r>
            <a:r>
              <a:rPr lang="ru-RU" sz="1400">
                <a:latin typeface="Calibri" pitchFamily="34" charset="0"/>
              </a:rPr>
              <a:t> - ромашка</a:t>
            </a:r>
          </a:p>
          <a:p>
            <a:r>
              <a:rPr lang="en-US" sz="1400">
                <a:latin typeface="Calibri" pitchFamily="34" charset="0"/>
                <a:hlinkClick r:id="rId9"/>
              </a:rPr>
              <a:t>http://fantasyflash.ru/anime/index.php?kont=kitty&amp;n=5</a:t>
            </a:r>
            <a:r>
              <a:rPr lang="ru-RU" sz="1400">
                <a:latin typeface="Calibri" pitchFamily="34" charset="0"/>
              </a:rPr>
              <a:t> –котик в синем</a:t>
            </a:r>
          </a:p>
          <a:p>
            <a:r>
              <a:rPr lang="ru-RU" sz="1400" u="sng">
                <a:latin typeface="Calibri" pitchFamily="34" charset="0"/>
                <a:hlinkClick r:id="rId10"/>
              </a:rPr>
              <a:t>http://i026.radikal.ru/0803/cb/945680428452.gif</a:t>
            </a:r>
            <a:r>
              <a:rPr lang="ru-RU" sz="1400">
                <a:latin typeface="Calibri" pitchFamily="34" charset="0"/>
              </a:rPr>
              <a:t> - девочка в очках</a:t>
            </a:r>
          </a:p>
          <a:p>
            <a:r>
              <a:rPr lang="ru-RU" sz="1400" u="sng">
                <a:latin typeface="Calibri" pitchFamily="34" charset="0"/>
                <a:hlinkClick r:id="rId11"/>
              </a:rPr>
              <a:t>http://i63.ltalk.ru/11/52/5211/80/285780/439519_3050594.gif</a:t>
            </a:r>
            <a:r>
              <a:rPr lang="ru-RU" sz="1400">
                <a:latin typeface="Calibri" pitchFamily="34" charset="0"/>
              </a:rPr>
              <a:t> - мальчик танцует</a:t>
            </a:r>
          </a:p>
          <a:p>
            <a:r>
              <a:rPr lang="ru-RU" sz="1400" u="sng">
                <a:latin typeface="Calibri" pitchFamily="34" charset="0"/>
                <a:hlinkClick r:id="rId12"/>
              </a:rPr>
              <a:t>http://i63.ltalk.ru/11/52/5211/84/285784/439530_3050586.gif</a:t>
            </a:r>
            <a:r>
              <a:rPr lang="ru-RU" sz="1400">
                <a:latin typeface="Calibri" pitchFamily="34" charset="0"/>
              </a:rPr>
              <a:t> -  боксер</a:t>
            </a:r>
          </a:p>
          <a:p>
            <a:r>
              <a:rPr lang="ru-RU" sz="1400" u="sng">
                <a:latin typeface="Calibri" pitchFamily="34" charset="0"/>
                <a:hlinkClick r:id="rId13"/>
              </a:rPr>
              <a:t>http://i63.ltalk.ru/11/52/5211/85/285785/439533_3050603.gif</a:t>
            </a:r>
            <a:r>
              <a:rPr lang="ru-RU" sz="1400">
                <a:latin typeface="Calibri" pitchFamily="34" charset="0"/>
              </a:rPr>
              <a:t> - репер</a:t>
            </a:r>
          </a:p>
          <a:p>
            <a:r>
              <a:rPr lang="ru-RU" sz="1400" u="sng">
                <a:latin typeface="Calibri" pitchFamily="34" charset="0"/>
                <a:hlinkClick r:id="rId14"/>
              </a:rPr>
              <a:t>http://i63.ltalk.ru/11/52/5211/86/285786/439534_3050590.gif</a:t>
            </a:r>
            <a:r>
              <a:rPr lang="ru-RU" sz="1400">
                <a:latin typeface="Calibri" pitchFamily="34" charset="0"/>
              </a:rPr>
              <a:t> - девочка на платформе</a:t>
            </a:r>
          </a:p>
          <a:p>
            <a:r>
              <a:rPr lang="ru-RU" sz="1400" u="sng">
                <a:latin typeface="Calibri" pitchFamily="34" charset="0"/>
                <a:hlinkClick r:id="rId15"/>
              </a:rPr>
              <a:t>http://www.welldes.com/content/0/read50.html</a:t>
            </a:r>
            <a:r>
              <a:rPr lang="ru-RU" sz="1400">
                <a:latin typeface="Calibri" pitchFamily="34" charset="0"/>
              </a:rPr>
              <a:t> - пингвины</a:t>
            </a:r>
          </a:p>
          <a:p>
            <a:r>
              <a:rPr lang="ru-RU" sz="1400" u="sng">
                <a:latin typeface="Calibri" pitchFamily="34" charset="0"/>
                <a:hlinkClick r:id="rId16"/>
              </a:rPr>
              <a:t>http://gsmnet.ru/anime/anime/anime_41.htm</a:t>
            </a:r>
            <a:r>
              <a:rPr lang="ru-RU" sz="1400">
                <a:latin typeface="Calibri" pitchFamily="34" charset="0"/>
              </a:rPr>
              <a:t> - смайлики</a:t>
            </a:r>
          </a:p>
          <a:p>
            <a:r>
              <a:rPr lang="ru-RU" sz="1400" u="sng">
                <a:latin typeface="Calibri" pitchFamily="34" charset="0"/>
                <a:hlinkClick r:id="rId17"/>
              </a:rPr>
              <a:t>http://www.topglobus.ru/skin/smile/s8855.gif</a:t>
            </a:r>
            <a:r>
              <a:rPr lang="ru-RU" sz="1400">
                <a:latin typeface="Calibri" pitchFamily="34" charset="0"/>
              </a:rPr>
              <a:t> - смайлик танцует</a:t>
            </a:r>
          </a:p>
          <a:p>
            <a:r>
              <a:rPr lang="ru-RU" sz="1400" u="sng">
                <a:latin typeface="Calibri" pitchFamily="34" charset="0"/>
                <a:hlinkClick r:id="rId18"/>
              </a:rPr>
              <a:t>http://imhobest.in.ua/uploads/posts/2009-06/thumbs/1245976239_1245962733_abs_v-2.jpg</a:t>
            </a:r>
            <a:r>
              <a:rPr lang="ru-RU" sz="1400">
                <a:latin typeface="Calibri" pitchFamily="34" charset="0"/>
              </a:rPr>
              <a:t> -  фон разноцветный</a:t>
            </a:r>
          </a:p>
          <a:p>
            <a:r>
              <a:rPr lang="ru-RU" sz="1400" u="sng">
                <a:latin typeface="Calibri" pitchFamily="34" charset="0"/>
                <a:hlinkClick r:id="rId19"/>
              </a:rPr>
              <a:t>http://img-eburg.fotki.yandex.ru/get/31/jenek138.79/0_14e5f_9d22a228_XL</a:t>
            </a:r>
            <a:r>
              <a:rPr lang="ru-RU" sz="1400">
                <a:latin typeface="Calibri" pitchFamily="34" charset="0"/>
              </a:rPr>
              <a:t> - синий фон</a:t>
            </a:r>
          </a:p>
          <a:p>
            <a:r>
              <a:rPr lang="ru-RU" sz="1400" u="sng">
                <a:latin typeface="Calibri" pitchFamily="34" charset="0"/>
                <a:hlinkClick r:id="rId20"/>
              </a:rPr>
              <a:t>http://s13.radikal.ru/i186/1001/b8/1ba5dd84c273.jpg</a:t>
            </a:r>
            <a:r>
              <a:rPr lang="ru-RU" sz="1400">
                <a:latin typeface="Calibri" pitchFamily="34" charset="0"/>
              </a:rPr>
              <a:t> - инопланетянин</a:t>
            </a:r>
          </a:p>
          <a:p>
            <a:r>
              <a:rPr lang="ru-RU" sz="1400" u="sng">
                <a:latin typeface="Calibri" pitchFamily="34" charset="0"/>
                <a:hlinkClick r:id="rId21"/>
              </a:rPr>
              <a:t>http://i48.photobucket.com/albums/f223/HardStar_2008/vector-rainbow.jpg</a:t>
            </a:r>
            <a:r>
              <a:rPr lang="ru-RU" sz="1400">
                <a:latin typeface="Calibri" pitchFamily="34" charset="0"/>
              </a:rPr>
              <a:t> -   фон с  радугой</a:t>
            </a:r>
          </a:p>
          <a:p>
            <a:r>
              <a:rPr lang="ru-RU" sz="1400" u="sng">
                <a:latin typeface="Calibri" pitchFamily="34" charset="0"/>
                <a:hlinkClick r:id="rId22"/>
              </a:rPr>
              <a:t>http://www.goldenone.ru/content/images/2008_09_20_03.jpg</a:t>
            </a:r>
            <a:r>
              <a:rPr lang="ru-RU" sz="1400">
                <a:latin typeface="Calibri" pitchFamily="34" charset="0"/>
              </a:rPr>
              <a:t> - оранжево-зеленый  фон с бабочками</a:t>
            </a: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" name="Управляющая кнопка: домой 4">
            <a:hlinkClick r:id="rId23" action="ppaction://hlinksldjump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Home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112</Words>
  <Application>Microsoft Office PowerPoint</Application>
  <PresentationFormat>Экран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Arial</vt:lpstr>
      <vt:lpstr>Century Gothic</vt:lpstr>
      <vt:lpstr>Тема Office</vt:lpstr>
      <vt:lpstr>Слайд 1</vt:lpstr>
      <vt:lpstr>Слайд 2</vt:lpstr>
      <vt:lpstr>Слайд 3</vt:lpstr>
      <vt:lpstr>Слайд 4</vt:lpstr>
      <vt:lpstr>Источники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повторяй! не зевай!</dc:title>
  <dc:subject>физминутки </dc:subject>
  <dc:creator>Дегелевич В.Б.</dc:creator>
  <cp:lastModifiedBy>User</cp:lastModifiedBy>
  <cp:revision>217</cp:revision>
  <dcterms:created xsi:type="dcterms:W3CDTF">2010-02-21T13:06:11Z</dcterms:created>
  <dcterms:modified xsi:type="dcterms:W3CDTF">2015-01-06T17:55:22Z</dcterms:modified>
</cp:coreProperties>
</file>