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9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86" d="100"/>
          <a:sy n="8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2C2-FC65-4735-B2EA-96592D3A07E2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80E4-1F64-439F-B87F-1B1D6EBD0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4056-D063-418E-AA48-CB1EE6AC55B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102BB-4475-4D81-8856-04F004BEB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1BDFF-3A23-4B21-A448-F826A8D56B0C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7A42-A2E6-4241-92FE-76FCEDA4F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6BDB6-0327-431E-919F-88BEEE7D6CF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A428-2FCB-48E7-B263-1331745B9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1777-933C-42AA-BC78-68BE5E6FBF92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F1F2E-991F-4F6F-8360-D1B8EE708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1382-4E9F-4051-9365-3CB5C53166B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E8437-3955-4469-A53C-333312409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99456-E66F-4D9B-B4DC-FE174D405CBE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D6F5-F707-467F-BF40-646640E92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AD399-86A4-4F4B-8090-648A47204B07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3AB3-120E-4115-892F-D321E1A5D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97E14-F605-43D3-B079-89180457D8B9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762E-B93B-46AC-82AD-B501ACE14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5B6A-A2CF-4C84-B038-39D41AABA7E2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CC14D-51C1-42AC-A99A-37D50042F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3E6C-D1F9-49D2-9755-AC5BEBA16FA2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604D-C74E-4A05-B0AD-55C6F8F57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4B8E24-FD18-451A-8D31-B6C85A363952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4DE7C-9956-4482-AA47-40EEF2CF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00188" y="571500"/>
            <a:ext cx="5643562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latin typeface="Bookman Old Style" pitchFamily="18" charset="0"/>
              </a:rPr>
              <a:t>Сокровища гробницы Тутанхамона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28938" y="5429250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Посмертная маска Тутанхамона,симвал Древнего Египта для Западной культуры.Каир,Египецкий музей</a:t>
            </a:r>
          </a:p>
        </p:txBody>
      </p:sp>
      <p:pic>
        <p:nvPicPr>
          <p:cNvPr id="2053" name="Picture 5" descr="C:\Documents and Settings\Admin\Рабочий стол\Тутанхамон\200px-Tutanchamun_Mas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819150"/>
            <a:ext cx="3357563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5875" y="3143250"/>
            <a:ext cx="3357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Calibri" pitchFamily="34" charset="0"/>
              </a:rPr>
              <a:t>Тутанхамон на колеснице. Изображение из гробницы в Долине царей</a:t>
            </a:r>
          </a:p>
        </p:txBody>
      </p:sp>
      <p:pic>
        <p:nvPicPr>
          <p:cNvPr id="3074" name="Picture 2" descr="C:\Documents and Settings\Admin\Рабочий стол\Тутанхамон\200px-Ägyptischer_Maler_um_1355_v._Chr.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714375"/>
            <a:ext cx="34845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Documents and Settings\Admin\Рабочий стол\Тутанхамон\Tutanham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785938"/>
            <a:ext cx="2500313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929313" y="5143500"/>
            <a:ext cx="2714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Calibri" pitchFamily="34" charset="0"/>
              </a:rPr>
              <a:t>Голова мумии Тутанхамона, находящаяся в гробнице KV62 в Долине царей, Луксор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75" y="5214938"/>
            <a:ext cx="4572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Таким был Тутанхамон при жизни, а так он выглядит сейчас</a:t>
            </a:r>
          </a:p>
        </p:txBody>
      </p:sp>
      <p:pic>
        <p:nvPicPr>
          <p:cNvPr id="4098" name="Picture 2" descr="C:\Documents and Settings\Admin\Рабочий стол\Тутанхамон\154665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714375"/>
            <a:ext cx="6456362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88" y="214313"/>
            <a:ext cx="484663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Фараон Тутанхамон и загадка гробницы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" y="1500188"/>
            <a:ext cx="90011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Загадка истории - открытия гробницы Тутанхамона. Впервые после длительных раскопок в Долине Царей - ущелье на левом берегу Нила - была найдена практически нетронутая гробница Тутанхамона, которая до сегодняшних дней является загадкой. </a:t>
            </a:r>
          </a:p>
          <a:p>
            <a:pPr algn="ctr"/>
            <a:endParaRPr lang="ru-RU" sz="1600" b="1">
              <a:latin typeface="Calibri" pitchFamily="34" charset="0"/>
            </a:endParaRPr>
          </a:p>
          <a:p>
            <a:pPr algn="ctr"/>
            <a:r>
              <a:rPr lang="ru-RU" sz="1600" b="1">
                <a:latin typeface="Calibri" pitchFamily="34" charset="0"/>
              </a:rPr>
              <a:t>Чтобы попытаться оценить истинное значение открытия гробницы Тутанхамона для человека XX века, нужно хотя бы вкратце восстановить в памяти полную бурных событий историю Египта времен правления последних фараонов XVIII династии (1584-1342 гг. до н. э.).</a:t>
            </a:r>
          </a:p>
          <a:p>
            <a:pPr algn="ctr"/>
            <a:r>
              <a:rPr lang="ru-RU" sz="1600" b="1">
                <a:latin typeface="Calibri" pitchFamily="34" charset="0"/>
              </a:rPr>
              <a:t>Основатель XVIII династии правитель Фив фараон Яхмос I победоносно завершил дело своих предшественников и около 1560 г. до н. э. окончательно изгнал из Египта азиатские племена гиксосов, которые порабощали долину Нила почти полтора века. Вновь объединив страну, Яхмос положил начало новому периоду в истории Египта, так называемой эпохе Нового царства. </a:t>
            </a:r>
          </a:p>
          <a:p>
            <a:pPr algn="ctr"/>
            <a:endParaRPr lang="ru-RU" sz="1600" b="1">
              <a:latin typeface="Calibri" pitchFamily="34" charset="0"/>
            </a:endParaRPr>
          </a:p>
          <a:p>
            <a:pPr algn="ctr"/>
            <a:r>
              <a:rPr lang="ru-RU" sz="1600" b="1">
                <a:latin typeface="Calibri" pitchFamily="34" charset="0"/>
              </a:rPr>
              <a:t>Преемники Яхмоса, особенно Тутмос I и его внук Тутмос III, достойно продолжили начатое им дело, и в годы правления фараона Аменхотепа III (1455-1424 гг. до н. э.), правнука Тутмоса III, Египет достиг такого могущества, каким не обладал ни до, ни после этого. </a:t>
            </a:r>
          </a:p>
          <a:p>
            <a:pPr algn="ctr"/>
            <a:endParaRPr lang="ru-RU" sz="1600" b="1">
              <a:latin typeface="Calibri" pitchFamily="34" charset="0"/>
            </a:endParaRPr>
          </a:p>
          <a:p>
            <a:pPr algn="ctr"/>
            <a:r>
              <a:rPr lang="ru-RU" sz="1600" b="1">
                <a:latin typeface="Calibri" pitchFamily="34" charset="0"/>
              </a:rPr>
              <a:t>Власть фараона была священной, поскольку являлась выражением Божественного Закона. В сущности, власть принадлежала Богу-создателю. Царь исполнял на земле его волю и был лишь проводником Божественной сущности.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5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5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5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50"/>
                            </p:stCondLst>
                            <p:childTnLst>
                              <p:par>
                                <p:cTn id="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28938" y="5429250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Посмертная маска Тутанхамона,симвал Древнего Египта для Западной культуры.Каир,Египецкий музей</a:t>
            </a:r>
          </a:p>
        </p:txBody>
      </p:sp>
      <p:pic>
        <p:nvPicPr>
          <p:cNvPr id="2053" name="Picture 5" descr="C:\Documents and Settings\Admin\Рабочий стол\Тутанхамон\200px-Tutanchamun_Mas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76672"/>
            <a:ext cx="3357563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6429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Для понимания того, что происходило в Египте во время царствования Тутанхамона, очень важным является странный, смутный период правления Аменхотепа IV, больше известного как Эхнатон (1364-1347 гг. до н. э.). В эти семнадцать лет произошел разрыв в плавном течении исторического развития Египта.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Семнадцать лет великих потрясений. Семнадцать лет религиозной революции. Семнадцать лет страданий и удивительных откровений.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Личность Эхнатона спорна и загадочна. О нем существуют самые разные мнения, часто полярные. Одни считают его образцом идеального правителя, супруга, отца. Другие утверждают, что в истории Египта не было более талантливого и яркого поэта, чем Эхнатон. Его называют проповедником, художником, ученым и философом, так и не понятым до сих пор. И тут же, в противовес этим характеристикам, задаются вопросы: а не был ли Эхнатон рабом какогото физического недостатка или просто душевнобольным?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Письменных источников времен царствования Эхнатона не так много, поэтому многие черты этой тревожной эпохи все еще остаются неясными. Однако некоторые сведения дошли до нас. Попробуем вкратце объяснить, в чем же состоял беспримерный переворот Эхнатона.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Египетская традиция своими корнями уходит в далекое прошлое человечества и насчитывает не одно тысячелетие. Согласно ей, в Египте всегда царствовали боги - великие верховные невидимые существа, которые проявляли свою волю на земле через посредников - фараонов и коллегии жрецов.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Постепенно Тутанхатон превращается в Тутанхамона - как и Эхнатон, он меняет имя. Перед молодым царем лежит тяжелейшая задача - вернуть свою державу на истинный путь.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b="1" smtClean="0"/>
              <a:t>Тутанхамон и его сподвижники - полководец Хоремхеб, советник Эйе - полны решимости поднять из руин храмы и памятники, сделать все, чтобы Египет вновь стал "возлюбленным сыном богов". Во все концы государства отправляются группы мастеров, каменщиков и ваятелей. Возводятся статуи в честь богов. В городах расцветает жизнь.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28875" y="0"/>
            <a:ext cx="428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latin typeface="Cambria" pitchFamily="18" charset="0"/>
              </a:rPr>
              <a:t>История Тутанхамона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История открытия гробницы Тутанхамона - это чудо, сказка, ожившая легенда. День, когда отворились двери усыпальницы, - великий день не только для египтологов и людей науки. Это откровение для всего человечества, связанное с возвращением Египта из забвения.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Для выполнения этой миссии Судьба свела вместе двух удивительных людей, совершенно противоположных по натуре и характеру, но прекрасно дополнявших друг друга.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Лорд 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Карнарвон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- английский аристократ, наследник огромного состояния, настоящий джентльмен и путешественник, совершивший кругосветное плавание, спортсмен и собиратель произведений искусства, реалист в поступках и романтик в чувствах, искатель приключений и неисправимый мечтатель. Страсть к автомобильному спорту приводит к коренному перелому в его жизни: он попадает в катастрофу, последствием которой становится поражение дыхательных путей; приступы удушья делают для него невозможным пребывание в Англии зимой. Так в 1903 г. он впервые попадает в Египет.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Карнарвон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влюбляется в Египет, начинает изучать историю и культуру древней цивилизации. Уже в 1906 г. он приступает к самостоятельным раскопкам, но очень скоро видит, что его сил, знаний и опыта явно недостаточно. Он просит у директора Каирского музея знаменитого профессора 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Масперо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помощи, и тот рекомендует ему 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Говарда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Картера.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Картер был прекрасным исследователем и ученым, скрупулезным до педантизма, настоящим практиком и при этом очень смелым и мужественным человеком. Нередко ему с оружием в руках приходилось отражать нашествия банд искателей кладов, и из этих схваток ученый-воин всегда выходил победителем.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Карнарвон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и Картер начали совместные работы в 1916 году. Уже тогда они решили, что должны найти совершенно определенную гробницу - 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гробницу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фараона Тутанхамона. Это казалось явной утопией, ведь Долина Царей была буквально перерыта вдоль и поперек. Весь ученый мир решительно склонялся к мысли, что время великих открытий в Долине Царей миновало.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Нужно было упрямо верить и мечтать, чтобы попреки здравому смыслу взяться за такую трудную задачу. История открытия показывает, как судьба ведет великих людей к победе. Картер и </a:t>
            </a:r>
            <a:r>
              <a:rPr lang="ru-RU" sz="5600" b="1" dirty="0" err="1" smtClean="0">
                <a:latin typeface="Times New Roman" pitchFamily="18" charset="0"/>
                <a:cs typeface="Times New Roman" pitchFamily="18" charset="0"/>
              </a:rPr>
              <a:t>Карнарвон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проводили раскопки в течение шести лет. С самого начала им удалось напасть на то место, где и было впоследствии сделано открытие.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По иронии судьбы исследователи, находясь в двух шагах от цели и раскопав буквально все, не затронули только небольшой треугольник, на котором стояли хижины древних строителей гробницы. Жизнь словно бы проверяла их веру и терпение.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После четырех лет безуспешных раскопок они отправляются в другое место, но и там за два года не находят ничего ценного.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428875" y="142875"/>
            <a:ext cx="5643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omic Sans MS" pitchFamily="66" charset="0"/>
              </a:rPr>
              <a:t>История открытия гробницы Тутанхамона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63" y="5857875"/>
            <a:ext cx="32527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Золото Тутанхамона</a:t>
            </a:r>
          </a:p>
        </p:txBody>
      </p:sp>
      <p:pic>
        <p:nvPicPr>
          <p:cNvPr id="5122" name="Picture 2" descr="C:\Documents and Settings\Admin\Рабочий стол\Тутанхамон\99212859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143000"/>
            <a:ext cx="61436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6215062"/>
          </a:xfrm>
        </p:spPr>
        <p:txBody>
          <a:bodyPr rtlCol="0">
            <a:normAutofit fontScale="4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После долгих колебаний </a:t>
            </a:r>
            <a:r>
              <a:rPr lang="ru-RU" sz="4000" b="1" dirty="0" err="1" smtClean="0"/>
              <a:t>Карнарвон</a:t>
            </a:r>
            <a:r>
              <a:rPr lang="ru-RU" sz="4000" b="1" dirty="0" smtClean="0"/>
              <a:t> и Картер решают посвятить Долине Царей еще одну, последнюю зиму.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И вот они возвращаются туда, где начинали работу, на то место, где находились лачуги рабочих и кучи камня. Первые же удары кирки открыли вход в гробницу Тутанхамона.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К тому моменту, когда произошло это счастливое событие, </a:t>
            </a:r>
            <a:r>
              <a:rPr lang="ru-RU" sz="4000" b="1" dirty="0" err="1" smtClean="0"/>
              <a:t>Карнарвона</a:t>
            </a:r>
            <a:r>
              <a:rPr lang="ru-RU" sz="4000" b="1" dirty="0" smtClean="0"/>
              <a:t> не было в Египте. Уставший от череды неудач, он уехал в Лондон. Всего двенадцать ступеней отделяло </a:t>
            </a:r>
            <a:r>
              <a:rPr lang="ru-RU" sz="4000" b="1" dirty="0" err="1" smtClean="0"/>
              <a:t>Говарда</a:t>
            </a:r>
            <a:r>
              <a:rPr lang="ru-RU" sz="4000" b="1" dirty="0" smtClean="0"/>
              <a:t> Картера от двери с печатями царского некрополя, за которыми его ждали несметные богатства и величайшие открытия.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Трудно не восхищаться самообладанием и благородством ученого, который, вопреки всем искушениям, засыпает раскоп и нескончаемых три недели ждет возвращения своего друга, </a:t>
            </a:r>
            <a:r>
              <a:rPr lang="ru-RU" sz="4000" b="1" dirty="0" err="1" smtClean="0"/>
              <a:t>что-бы</a:t>
            </a:r>
            <a:r>
              <a:rPr lang="ru-RU" sz="4000" b="1" dirty="0" smtClean="0"/>
              <a:t> разделить с ним радость победы.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25 ноября 1922 года труды этих двух замечательных людей увенчались беспримерным открытием.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История любит парадоксы. Тутанхамон - для египтологов самый неизвестный и незначительный фараон во всей египетской истории - благодаря открытию гробницы встретился со своей судьбой. Почти через три тысячелетия после смерти ему суждено было стать одним из светочей культуры человечества.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Тутанхамон вернулся к людям в XX веке - в мир, пропитанный материализмом, раздираемый войнами и противоречиями, полный страдания, боли и слез. Вернулся для того, чтобы напомнить о ценностях, которые не могут исчезнуть, о Вечном и Подлинном. Тутанхамон через века пронес весть об истинной реальности, о жизни и смерти, о тайне бытия и еще о чем-то, что выше всяких слов.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Гробница Тутанхамона и то, что с ней связано, - это целый мир. Она содержит очень много сокровищ, но не это самое главное, были усыпальницы намного роскошнее и богаче. В гробнице Тутанхамона по крупицам собраны все элементы, повествующие будущим поколениям о сокровенной истории необыкновенной цивилизации. Многие факты свидетельствуют в пользу того, что эта гробница имела особую цель: в эпоху, когда Египет и его народ будет оторван от своих корней, от традиции, она должна была стать своего рода зерном для новых </a:t>
            </a:r>
            <a:r>
              <a:rPr lang="ru-RU" sz="4000" dirty="0" smtClean="0"/>
              <a:t>времен, чтобы люди могли узнать </a:t>
            </a:r>
            <a:r>
              <a:rPr lang="ru-RU" sz="4000" dirty="0" err="1" smtClean="0"/>
              <a:t>осокровенном</a:t>
            </a:r>
            <a:r>
              <a:rPr lang="ru-RU" sz="4000" dirty="0" smtClean="0"/>
              <a:t>, о существовании Таинств.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5286375"/>
            <a:ext cx="692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Первая фотография саркофага Тутанхамона</a:t>
            </a:r>
          </a:p>
        </p:txBody>
      </p:sp>
      <p:pic>
        <p:nvPicPr>
          <p:cNvPr id="6146" name="Picture 2" descr="C:\Documents and Settings\Admin\Рабочий стол\Тутанхамон\f5fd11e76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785813"/>
            <a:ext cx="67945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29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Египтяне знали, что не бывает мертвых храмов, гробниц, предметов, что все в природе живое. Вещь может быть Символом, местом обитания невидимого существа, которое через нее передает людям свое благословение и силу. Такие вещи не исчезают. Они могут скрыться на какое-то время, даже на сотни и тысячи лет, в ожидании того мгновения, когда придут люди, для которых они предназначены, которые должны будут дать этим живым вещам возможность вновь проявлять свою суть.</a:t>
            </a:r>
          </a:p>
          <a:p>
            <a:r>
              <a:rPr lang="ru-RU" sz="1600" b="1">
                <a:latin typeface="Calibri" pitchFamily="34" charset="0"/>
              </a:rPr>
              <a:t>Усыпальница юного царя дала исследователям массу сведений по истории Египта, многочисленные сокровища искусства, уникальные предметы. Но существеннее всего то, что гробница Тутанхамона является неоценимым свидетельством представлений египтян о бытии, о жизни и смерти, посланием традиционной философии древней цивилизации. </a:t>
            </a:r>
          </a:p>
          <a:p>
            <a:r>
              <a:rPr lang="ru-RU" sz="1600" b="1">
                <a:latin typeface="Calibri" pitchFamily="34" charset="0"/>
              </a:rPr>
              <a:t>Египтяне строили гробницы для того, чтобы помочь душе приобрести силу для испытаний, найти путеводную звезду, вырваться из темницы плоти и вернуться домой. </a:t>
            </a:r>
          </a:p>
          <a:p>
            <a:r>
              <a:rPr lang="ru-RU" sz="1600" b="1">
                <a:latin typeface="Calibri" pitchFamily="34" charset="0"/>
              </a:rPr>
              <a:t>Гробница Тутанхамона - единственная дошедшая до наших дней в нетронутом виде усыпальница царя, где эти воззрения древних отражены наиболее полно. К сожалению, рамки статьи не позволяют подробно рассмотреть богатейшую символику гробницы, раскрыть сущность загадочного ритуала мумификации. Об этом речь пойдет дальше.</a:t>
            </a:r>
          </a:p>
          <a:p>
            <a:pPr algn="ctr"/>
            <a:r>
              <a:rPr lang="ru-RU" sz="1600" b="1">
                <a:latin typeface="Calibri" pitchFamily="34" charset="0"/>
              </a:rPr>
              <a:t>У всякого настоящего открытия есть и обратная сторона, связанная с легендами, которые рождаются в ходе исследования. Гробница Тутанхамона - не исключение. Находка породила очень много вопросов, загадок и сенсаций; справедливости ради надо сказать, что они возникали не на пустом месте. Одна из них - так называемое "проклятие фараона", связанное с таинственной смертью чуть ли не двадцати человек, участвовавших в свое время в раскопках. Разговоры о "проклятии фараона" начались сразу после смерти лорда Карнарвона. Он скончался 5 апреля 1923 года от укуса москита после тщетной трехнедельной борьбы с болезнью, так и не увидев мумии и саркофага царя. В час его смерти в Каире произошла необъяснимая авария электросети. В последующие месяцы умерли сводный брат лорда, его сиделка, врач, проводивший рентген мумии, американский миллиардер, посетивший гробницу, а также некоторые другие ученые и простые посетители. К 1930 году из числа непосредственных участников раскопок остался в живых только Говард Картер.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1772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Юлия</cp:lastModifiedBy>
  <cp:revision>14</cp:revision>
  <dcterms:created xsi:type="dcterms:W3CDTF">2009-10-29T12:58:57Z</dcterms:created>
  <dcterms:modified xsi:type="dcterms:W3CDTF">2014-10-05T09:06:35Z</dcterms:modified>
</cp:coreProperties>
</file>