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68" r:id="rId2"/>
    <p:sldId id="258" r:id="rId3"/>
    <p:sldId id="257" r:id="rId4"/>
    <p:sldId id="259" r:id="rId5"/>
    <p:sldId id="260" r:id="rId6"/>
    <p:sldId id="269" r:id="rId7"/>
    <p:sldId id="261" r:id="rId8"/>
    <p:sldId id="262"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325967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11731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639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188989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5069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270508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2023656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421058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111117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3CF3969-F551-413D-8674-D794F058E2F2}" type="datetimeFigureOut">
              <a:rPr lang="ru-RU" smtClean="0"/>
              <a:t>05.07.2013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110072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3CF3969-F551-413D-8674-D794F058E2F2}" type="datetimeFigureOut">
              <a:rPr lang="ru-RU" smtClean="0"/>
              <a:t>05.07.2013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347748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3CF3969-F551-413D-8674-D794F058E2F2}" type="datetimeFigureOut">
              <a:rPr lang="ru-RU" smtClean="0"/>
              <a:t>05.07.2013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99552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3CF3969-F551-413D-8674-D794F058E2F2}" type="datetimeFigureOut">
              <a:rPr lang="ru-RU" smtClean="0"/>
              <a:t>05.07.2013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79139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F3969-F551-413D-8674-D794F058E2F2}" type="datetimeFigureOut">
              <a:rPr lang="ru-RU" smtClean="0"/>
              <a:t>05.07.2013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283836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3CF3969-F551-413D-8674-D794F058E2F2}" type="datetimeFigureOut">
              <a:rPr lang="ru-RU" smtClean="0"/>
              <a:t>05.07.2013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5456CC-73CC-4ED2-8962-161DAB23E64A}" type="slidenum">
              <a:rPr lang="ru-RU" smtClean="0"/>
              <a:t>‹#›</a:t>
            </a:fld>
            <a:endParaRPr lang="ru-RU"/>
          </a:p>
        </p:txBody>
      </p:sp>
    </p:spTree>
    <p:extLst>
      <p:ext uri="{BB962C8B-B14F-4D97-AF65-F5344CB8AC3E}">
        <p14:creationId xmlns:p14="http://schemas.microsoft.com/office/powerpoint/2010/main" val="122098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45456CC-73CC-4ED2-8962-161DAB23E64A}" type="slidenum">
              <a:rPr lang="ru-RU" smtClean="0"/>
              <a:t>‹#›</a:t>
            </a:fld>
            <a:endParaRPr lang="ru-RU"/>
          </a:p>
        </p:txBody>
      </p:sp>
      <p:sp>
        <p:nvSpPr>
          <p:cNvPr id="5" name="Date Placeholder 4"/>
          <p:cNvSpPr>
            <a:spLocks noGrp="1"/>
          </p:cNvSpPr>
          <p:nvPr>
            <p:ph type="dt" sz="half" idx="10"/>
          </p:nvPr>
        </p:nvSpPr>
        <p:spPr/>
        <p:txBody>
          <a:bodyPr/>
          <a:lstStyle/>
          <a:p>
            <a:fld id="{23CF3969-F551-413D-8674-D794F058E2F2}" type="datetimeFigureOut">
              <a:rPr lang="ru-RU" smtClean="0"/>
              <a:t>05.07.2013</a:t>
            </a:fld>
            <a:endParaRPr lang="ru-RU"/>
          </a:p>
        </p:txBody>
      </p:sp>
    </p:spTree>
    <p:extLst>
      <p:ext uri="{BB962C8B-B14F-4D97-AF65-F5344CB8AC3E}">
        <p14:creationId xmlns:p14="http://schemas.microsoft.com/office/powerpoint/2010/main" val="306382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CF3969-F551-413D-8674-D794F058E2F2}" type="datetimeFigureOut">
              <a:rPr lang="ru-RU" smtClean="0"/>
              <a:t>05.07.2013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5456CC-73CC-4ED2-8962-161DAB23E64A}" type="slidenum">
              <a:rPr lang="ru-RU" smtClean="0"/>
              <a:t>‹#›</a:t>
            </a:fld>
            <a:endParaRPr lang="ru-RU"/>
          </a:p>
        </p:txBody>
      </p:sp>
    </p:spTree>
    <p:extLst>
      <p:ext uri="{BB962C8B-B14F-4D97-AF65-F5344CB8AC3E}">
        <p14:creationId xmlns:p14="http://schemas.microsoft.com/office/powerpoint/2010/main" val="26608310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slide" Target="slide1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hyperlink" Target="http://vk.com/london_official" TargetMode="External"/><Relationship Id="rId2" Type="http://schemas.openxmlformats.org/officeDocument/2006/relationships/hyperlink" Target="http://vk.com/the_england" TargetMode="Externa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5.png"/><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slide" Target="slide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6.png"/><Relationship Id="rId7"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83713" y="2431747"/>
            <a:ext cx="7766936" cy="1851953"/>
          </a:xfrm>
        </p:spPr>
        <p:txBody>
          <a:bodyPr/>
          <a:lstStyle/>
          <a:p>
            <a:pPr algn="ctr"/>
            <a:r>
              <a:rPr lang="ru-RU" i="1" dirty="0" smtClean="0"/>
              <a:t>«</a:t>
            </a:r>
            <a:r>
              <a:rPr lang="ru-RU" i="1" dirty="0"/>
              <a:t>О</a:t>
            </a:r>
            <a:r>
              <a:rPr lang="en-US" i="1" dirty="0" smtClean="0"/>
              <a:t>n </a:t>
            </a:r>
            <a:r>
              <a:rPr lang="en-US" i="1" dirty="0"/>
              <a:t>the countries and </a:t>
            </a:r>
            <a:r>
              <a:rPr lang="en-US" i="1" dirty="0" smtClean="0"/>
              <a:t>continents</a:t>
            </a:r>
            <a:r>
              <a:rPr lang="ru-RU" i="1" dirty="0" smtClean="0"/>
              <a:t>»</a:t>
            </a:r>
            <a:endParaRPr lang="ru-RU" i="1" dirty="0"/>
          </a:p>
        </p:txBody>
      </p:sp>
      <p:sp>
        <p:nvSpPr>
          <p:cNvPr id="4" name="Прямоугольник 3"/>
          <p:cNvSpPr/>
          <p:nvPr/>
        </p:nvSpPr>
        <p:spPr>
          <a:xfrm>
            <a:off x="3179619" y="4460070"/>
            <a:ext cx="3961843" cy="830997"/>
          </a:xfrm>
          <a:prstGeom prst="rect">
            <a:avLst/>
          </a:prstGeom>
        </p:spPr>
        <p:txBody>
          <a:bodyPr wrap="square">
            <a:spAutoFit/>
          </a:bodyPr>
          <a:lstStyle/>
          <a:p>
            <a:pPr algn="ctr"/>
            <a:r>
              <a:rPr lang="en-US" sz="4800" i="1" u="sng" dirty="0">
                <a:solidFill>
                  <a:schemeClr val="accent1">
                    <a:lumMod val="50000"/>
                  </a:schemeClr>
                </a:solidFill>
                <a:latin typeface="Arial" panose="020B0604020202020204" pitchFamily="34" charset="0"/>
              </a:rPr>
              <a:t>England</a:t>
            </a:r>
            <a:endParaRPr lang="ru-RU" sz="4800" i="1" u="sng" dirty="0">
              <a:solidFill>
                <a:schemeClr val="accent1">
                  <a:lumMod val="50000"/>
                </a:schemeClr>
              </a:solidFill>
            </a:endParaRPr>
          </a:p>
        </p:txBody>
      </p:sp>
      <p:sp>
        <p:nvSpPr>
          <p:cNvPr id="5" name="Прямоугольник 4"/>
          <p:cNvSpPr/>
          <p:nvPr/>
        </p:nvSpPr>
        <p:spPr>
          <a:xfrm>
            <a:off x="2127743" y="376443"/>
            <a:ext cx="6598227" cy="646331"/>
          </a:xfrm>
          <a:prstGeom prst="rect">
            <a:avLst/>
          </a:prstGeom>
        </p:spPr>
        <p:txBody>
          <a:bodyPr wrap="square">
            <a:spAutoFit/>
          </a:bodyPr>
          <a:lstStyle/>
          <a:p>
            <a:pPr algn="ctr"/>
            <a:r>
              <a:rPr lang="en-US" dirty="0"/>
              <a:t>Municipal autonomous educational institution - Secondary school number 67</a:t>
            </a:r>
            <a:endParaRPr lang="ru-RU" dirty="0"/>
          </a:p>
        </p:txBody>
      </p:sp>
      <p:sp>
        <p:nvSpPr>
          <p:cNvPr id="6" name="Прямоугольник 5"/>
          <p:cNvSpPr/>
          <p:nvPr/>
        </p:nvSpPr>
        <p:spPr>
          <a:xfrm>
            <a:off x="3525534" y="1894701"/>
            <a:ext cx="3802644" cy="461665"/>
          </a:xfrm>
          <a:prstGeom prst="rect">
            <a:avLst/>
          </a:prstGeom>
        </p:spPr>
        <p:txBody>
          <a:bodyPr wrap="none">
            <a:spAutoFit/>
          </a:bodyPr>
          <a:lstStyle/>
          <a:p>
            <a:pPr algn="ctr"/>
            <a:r>
              <a:rPr lang="en-US" sz="2400" dirty="0" smtClean="0">
                <a:solidFill>
                  <a:schemeClr val="accent1">
                    <a:lumMod val="50000"/>
                  </a:schemeClr>
                </a:solidFill>
              </a:rPr>
              <a:t>Presentation </a:t>
            </a:r>
            <a:r>
              <a:rPr lang="en-US" sz="2400" dirty="0">
                <a:solidFill>
                  <a:schemeClr val="accent1">
                    <a:lumMod val="50000"/>
                  </a:schemeClr>
                </a:solidFill>
              </a:rPr>
              <a:t>on the </a:t>
            </a:r>
            <a:r>
              <a:rPr lang="en-US" sz="2400" dirty="0" smtClean="0">
                <a:solidFill>
                  <a:schemeClr val="accent1">
                    <a:lumMod val="50000"/>
                  </a:schemeClr>
                </a:solidFill>
              </a:rPr>
              <a:t>topic</a:t>
            </a:r>
            <a:r>
              <a:rPr lang="ru-RU" sz="2400" dirty="0" smtClean="0">
                <a:solidFill>
                  <a:schemeClr val="accent1">
                    <a:lumMod val="50000"/>
                  </a:schemeClr>
                </a:solidFill>
              </a:rPr>
              <a:t>:</a:t>
            </a:r>
            <a:endParaRPr lang="ru-RU" sz="2400" dirty="0">
              <a:solidFill>
                <a:schemeClr val="accent1">
                  <a:lumMod val="50000"/>
                </a:schemeClr>
              </a:solidFill>
            </a:endParaRPr>
          </a:p>
        </p:txBody>
      </p:sp>
      <p:sp>
        <p:nvSpPr>
          <p:cNvPr id="7" name="Прямоугольник 6"/>
          <p:cNvSpPr/>
          <p:nvPr/>
        </p:nvSpPr>
        <p:spPr>
          <a:xfrm>
            <a:off x="5863937" y="5932162"/>
            <a:ext cx="6096000" cy="646331"/>
          </a:xfrm>
          <a:prstGeom prst="rect">
            <a:avLst/>
          </a:prstGeom>
        </p:spPr>
        <p:txBody>
          <a:bodyPr>
            <a:spAutoFit/>
          </a:bodyPr>
          <a:lstStyle/>
          <a:p>
            <a:r>
              <a:rPr lang="en-US" dirty="0"/>
              <a:t>Executor</a:t>
            </a:r>
            <a:r>
              <a:rPr lang="en-US" dirty="0" smtClean="0"/>
              <a:t>:</a:t>
            </a:r>
            <a:r>
              <a:rPr lang="ru-RU" dirty="0" smtClean="0"/>
              <a:t> </a:t>
            </a:r>
            <a:r>
              <a:rPr lang="en-US" dirty="0" err="1" smtClean="0"/>
              <a:t>Volkova</a:t>
            </a:r>
            <a:r>
              <a:rPr lang="en-US" dirty="0" smtClean="0"/>
              <a:t> Alena</a:t>
            </a:r>
            <a:r>
              <a:rPr lang="ru-RU" dirty="0" smtClean="0"/>
              <a:t> </a:t>
            </a:r>
            <a:r>
              <a:rPr lang="en-US" dirty="0" err="1" smtClean="0"/>
              <a:t>Yurievna</a:t>
            </a:r>
            <a:endParaRPr lang="en-US" dirty="0"/>
          </a:p>
          <a:p>
            <a:r>
              <a:rPr lang="en-US" dirty="0"/>
              <a:t>Head</a:t>
            </a:r>
            <a:r>
              <a:rPr lang="en-US" dirty="0" smtClean="0"/>
              <a:t>: </a:t>
            </a:r>
            <a:r>
              <a:rPr lang="en-US" dirty="0" err="1" smtClean="0"/>
              <a:t>Vatoropina</a:t>
            </a:r>
            <a:r>
              <a:rPr lang="en-US" dirty="0" smtClean="0"/>
              <a:t> Elena </a:t>
            </a:r>
            <a:r>
              <a:rPr lang="en-US" dirty="0" err="1" smtClean="0"/>
              <a:t>Vasilievna</a:t>
            </a:r>
            <a:endParaRPr lang="ru-RU" dirty="0"/>
          </a:p>
        </p:txBody>
      </p:sp>
      <p:sp>
        <p:nvSpPr>
          <p:cNvPr id="8" name="Прямоугольник 7"/>
          <p:cNvSpPr/>
          <p:nvPr/>
        </p:nvSpPr>
        <p:spPr>
          <a:xfrm>
            <a:off x="5000881" y="6393827"/>
            <a:ext cx="319319" cy="369332"/>
          </a:xfrm>
          <a:prstGeom prst="rect">
            <a:avLst/>
          </a:prstGeom>
        </p:spPr>
        <p:txBody>
          <a:bodyPr wrap="none">
            <a:spAutoFit/>
          </a:bodyPr>
          <a:lstStyle/>
          <a:p>
            <a:pPr algn="ctr"/>
            <a:r>
              <a:rPr lang="ru-RU" b="1" dirty="0"/>
              <a:t>1</a:t>
            </a:r>
          </a:p>
        </p:txBody>
      </p:sp>
    </p:spTree>
    <p:extLst>
      <p:ext uri="{BB962C8B-B14F-4D97-AF65-F5344CB8AC3E}">
        <p14:creationId xmlns:p14="http://schemas.microsoft.com/office/powerpoint/2010/main" val="258084349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9708" y="0"/>
            <a:ext cx="8884227" cy="6857999"/>
          </a:xfrm>
        </p:spPr>
        <p:txBody>
          <a:bodyPr/>
          <a:lstStyle/>
          <a:p>
            <a:pPr algn="ctr"/>
            <a:r>
              <a:rPr lang="en-US" b="1" dirty="0">
                <a:solidFill>
                  <a:schemeClr val="bg2">
                    <a:lumMod val="10000"/>
                  </a:schemeClr>
                </a:solidFill>
              </a:rPr>
              <a:t>London is the best city in the world </a:t>
            </a:r>
            <a:r>
              <a:rPr lang="en-US" b="1" dirty="0" smtClean="0">
                <a:solidFill>
                  <a:schemeClr val="bg2">
                    <a:lumMod val="10000"/>
                  </a:schemeClr>
                </a:solidFill>
              </a:rPr>
              <a:t>!</a:t>
            </a: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r>
              <a:rPr lang="ru-RU" b="1" dirty="0" smtClean="0">
                <a:solidFill>
                  <a:schemeClr val="bg2">
                    <a:lumMod val="10000"/>
                  </a:schemeClr>
                </a:solidFill>
              </a:rPr>
              <a:t>10</a:t>
            </a:r>
          </a:p>
          <a:p>
            <a:pPr algn="ctr"/>
            <a:endParaRPr lang="ru-RU" b="1" dirty="0">
              <a:solidFill>
                <a:schemeClr val="bg2">
                  <a:lumMod val="10000"/>
                </a:schemeClr>
              </a:solidFill>
            </a:endParaRPr>
          </a:p>
        </p:txBody>
      </p:sp>
      <p:pic>
        <p:nvPicPr>
          <p:cNvPr id="4" name="Рисунок 3"/>
          <p:cNvPicPr>
            <a:picLocks noChangeAspect="1"/>
          </p:cNvPicPr>
          <p:nvPr/>
        </p:nvPicPr>
        <p:blipFill>
          <a:blip r:embed="rId2"/>
          <a:stretch>
            <a:fillRect/>
          </a:stretch>
        </p:blipFill>
        <p:spPr>
          <a:xfrm>
            <a:off x="1163782" y="820880"/>
            <a:ext cx="2401165" cy="3138056"/>
          </a:xfrm>
          <a:prstGeom prst="rect">
            <a:avLst/>
          </a:prstGeom>
        </p:spPr>
      </p:pic>
      <p:pic>
        <p:nvPicPr>
          <p:cNvPr id="5" name="Рисунок 4"/>
          <p:cNvPicPr>
            <a:picLocks noChangeAspect="1"/>
          </p:cNvPicPr>
          <p:nvPr/>
        </p:nvPicPr>
        <p:blipFill>
          <a:blip r:embed="rId3"/>
          <a:stretch>
            <a:fillRect/>
          </a:stretch>
        </p:blipFill>
        <p:spPr>
          <a:xfrm>
            <a:off x="4457699" y="820880"/>
            <a:ext cx="2979593" cy="2979593"/>
          </a:xfrm>
          <a:prstGeom prst="rect">
            <a:avLst/>
          </a:prstGeom>
        </p:spPr>
      </p:pic>
      <p:pic>
        <p:nvPicPr>
          <p:cNvPr id="6" name="Рисунок 5"/>
          <p:cNvPicPr>
            <a:picLocks noChangeAspect="1"/>
          </p:cNvPicPr>
          <p:nvPr/>
        </p:nvPicPr>
        <p:blipFill>
          <a:blip r:embed="rId4"/>
          <a:stretch>
            <a:fillRect/>
          </a:stretch>
        </p:blipFill>
        <p:spPr>
          <a:xfrm>
            <a:off x="8397587" y="832664"/>
            <a:ext cx="2600324" cy="3335484"/>
          </a:xfrm>
          <a:prstGeom prst="rect">
            <a:avLst/>
          </a:prstGeom>
        </p:spPr>
      </p:pic>
      <p:pic>
        <p:nvPicPr>
          <p:cNvPr id="7" name="Рисунок 6"/>
          <p:cNvPicPr>
            <a:picLocks noChangeAspect="1"/>
          </p:cNvPicPr>
          <p:nvPr/>
        </p:nvPicPr>
        <p:blipFill>
          <a:blip r:embed="rId5"/>
          <a:stretch>
            <a:fillRect/>
          </a:stretch>
        </p:blipFill>
        <p:spPr>
          <a:xfrm>
            <a:off x="3024517" y="4005694"/>
            <a:ext cx="1870364" cy="2805546"/>
          </a:xfrm>
          <a:prstGeom prst="rect">
            <a:avLst/>
          </a:prstGeom>
        </p:spPr>
      </p:pic>
      <p:pic>
        <p:nvPicPr>
          <p:cNvPr id="8" name="Рисунок 7"/>
          <p:cNvPicPr>
            <a:picLocks noChangeAspect="1"/>
          </p:cNvPicPr>
          <p:nvPr/>
        </p:nvPicPr>
        <p:blipFill>
          <a:blip r:embed="rId6"/>
          <a:stretch>
            <a:fillRect/>
          </a:stretch>
        </p:blipFill>
        <p:spPr>
          <a:xfrm>
            <a:off x="262795" y="4058515"/>
            <a:ext cx="1801427" cy="2699905"/>
          </a:xfrm>
          <a:prstGeom prst="rect">
            <a:avLst/>
          </a:prstGeom>
        </p:spPr>
      </p:pic>
      <p:pic>
        <p:nvPicPr>
          <p:cNvPr id="9" name="Рисунок 8"/>
          <p:cNvPicPr>
            <a:picLocks noChangeAspect="1"/>
          </p:cNvPicPr>
          <p:nvPr/>
        </p:nvPicPr>
        <p:blipFill>
          <a:blip r:embed="rId7"/>
          <a:stretch>
            <a:fillRect/>
          </a:stretch>
        </p:blipFill>
        <p:spPr>
          <a:xfrm>
            <a:off x="5855176" y="4188931"/>
            <a:ext cx="1841671" cy="2488522"/>
          </a:xfrm>
          <a:prstGeom prst="rect">
            <a:avLst/>
          </a:prstGeom>
        </p:spPr>
      </p:pic>
      <p:sp>
        <p:nvSpPr>
          <p:cNvPr id="2" name="Овал 1">
            <a:hlinkClick r:id="rId8" action="ppaction://hlinksldjump"/>
          </p:cNvPr>
          <p:cNvSpPr/>
          <p:nvPr/>
        </p:nvSpPr>
        <p:spPr>
          <a:xfrm>
            <a:off x="10634230" y="145473"/>
            <a:ext cx="1557770" cy="904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 the content</a:t>
            </a:r>
            <a:endParaRPr lang="ru-RU"/>
          </a:p>
        </p:txBody>
      </p:sp>
      <p:sp>
        <p:nvSpPr>
          <p:cNvPr id="10" name="Стрелка вправо 9">
            <a:hlinkClick r:id="rId9" action="ppaction://hlinksldjump"/>
          </p:cNvPr>
          <p:cNvSpPr/>
          <p:nvPr/>
        </p:nvSpPr>
        <p:spPr>
          <a:xfrm>
            <a:off x="9580418" y="5891645"/>
            <a:ext cx="1417493" cy="706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227001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00100" y="0"/>
            <a:ext cx="8473903" cy="6857999"/>
          </a:xfrm>
        </p:spPr>
        <p:txBody>
          <a:bodyPr>
            <a:normAutofit/>
          </a:bodyPr>
          <a:lstStyle/>
          <a:p>
            <a:pPr algn="ctr"/>
            <a:r>
              <a:rPr lang="en-US" sz="2400" b="1" i="1" u="sng" dirty="0">
                <a:solidFill>
                  <a:srgbClr val="FF0000"/>
                </a:solidFill>
              </a:rPr>
              <a:t>London is waiting for you</a:t>
            </a:r>
            <a:r>
              <a:rPr lang="en-US" sz="2400" b="1" i="1" u="sng" dirty="0" smtClean="0">
                <a:solidFill>
                  <a:srgbClr val="FF0000"/>
                </a:solidFill>
              </a:rPr>
              <a:t>!</a:t>
            </a:r>
            <a:endParaRPr lang="ru-RU" sz="2400" b="1" i="1" u="sng" dirty="0" smtClean="0">
              <a:solidFill>
                <a:srgbClr val="FF0000"/>
              </a:solidFill>
            </a:endParaRPr>
          </a:p>
          <a:p>
            <a:pPr algn="ctr"/>
            <a:endParaRPr lang="ru-RU" sz="2400" b="1" i="1" u="sng" dirty="0">
              <a:solidFill>
                <a:srgbClr val="FF0000"/>
              </a:solidFill>
            </a:endParaRPr>
          </a:p>
          <a:p>
            <a:pPr algn="ctr"/>
            <a:endParaRPr lang="ru-RU" sz="2400" b="1" i="1" u="sng" dirty="0" smtClean="0">
              <a:solidFill>
                <a:srgbClr val="FF0000"/>
              </a:solidFill>
            </a:endParaRPr>
          </a:p>
          <a:p>
            <a:pPr algn="ctr"/>
            <a:endParaRPr lang="ru-RU" sz="2400" b="1" i="1" u="sng" dirty="0">
              <a:solidFill>
                <a:srgbClr val="FF0000"/>
              </a:solidFill>
            </a:endParaRPr>
          </a:p>
          <a:p>
            <a:pPr algn="ctr"/>
            <a:endParaRPr lang="ru-RU" sz="2400" b="1" i="1" u="sng" dirty="0" smtClean="0">
              <a:solidFill>
                <a:srgbClr val="FF0000"/>
              </a:solidFill>
            </a:endParaRPr>
          </a:p>
          <a:p>
            <a:pPr algn="ctr"/>
            <a:endParaRPr lang="ru-RU" sz="2400" b="1" i="1" u="sng" dirty="0">
              <a:solidFill>
                <a:srgbClr val="FF0000"/>
              </a:solidFill>
            </a:endParaRPr>
          </a:p>
          <a:p>
            <a:pPr algn="ctr"/>
            <a:endParaRPr lang="ru-RU" sz="2400" b="1" i="1" u="sng" dirty="0" smtClean="0">
              <a:solidFill>
                <a:srgbClr val="FF0000"/>
              </a:solidFill>
            </a:endParaRPr>
          </a:p>
          <a:p>
            <a:pPr algn="ctr"/>
            <a:endParaRPr lang="ru-RU" sz="2400" b="1" i="1" u="sng" dirty="0">
              <a:solidFill>
                <a:srgbClr val="FF0000"/>
              </a:solidFill>
            </a:endParaRPr>
          </a:p>
          <a:p>
            <a:pPr algn="ctr"/>
            <a:endParaRPr lang="ru-RU" sz="2400" b="1" i="1" u="sng" dirty="0" smtClean="0">
              <a:solidFill>
                <a:srgbClr val="FF0000"/>
              </a:solidFill>
            </a:endParaRPr>
          </a:p>
          <a:p>
            <a:pPr algn="ctr"/>
            <a:endParaRPr lang="ru-RU" sz="2400" b="1" i="1" u="sng" dirty="0">
              <a:solidFill>
                <a:srgbClr val="FF0000"/>
              </a:solidFill>
            </a:endParaRPr>
          </a:p>
          <a:p>
            <a:pPr algn="ctr"/>
            <a:endParaRPr lang="ru-RU" sz="2400" b="1" i="1" u="sng" dirty="0" smtClean="0">
              <a:solidFill>
                <a:srgbClr val="FF0000"/>
              </a:solidFill>
            </a:endParaRPr>
          </a:p>
          <a:p>
            <a:pPr algn="ctr"/>
            <a:endParaRPr lang="ru-RU" sz="2400" b="1" i="1" u="sng" dirty="0">
              <a:solidFill>
                <a:srgbClr val="FF0000"/>
              </a:solidFill>
            </a:endParaRPr>
          </a:p>
          <a:p>
            <a:pPr algn="ctr"/>
            <a:endParaRPr lang="ru-RU" sz="2400" b="1" i="1" u="sng" dirty="0" smtClean="0">
              <a:solidFill>
                <a:srgbClr val="FF0000"/>
              </a:solidFill>
            </a:endParaRPr>
          </a:p>
          <a:p>
            <a:pPr algn="ctr"/>
            <a:r>
              <a:rPr lang="ru-RU" b="1" dirty="0" smtClean="0">
                <a:solidFill>
                  <a:schemeClr val="bg2">
                    <a:lumMod val="10000"/>
                  </a:schemeClr>
                </a:solidFill>
              </a:rPr>
              <a:t>11</a:t>
            </a:r>
            <a:endParaRPr lang="ru-RU" b="1" dirty="0">
              <a:solidFill>
                <a:schemeClr val="bg2">
                  <a:lumMod val="10000"/>
                </a:schemeClr>
              </a:solidFill>
            </a:endParaRPr>
          </a:p>
        </p:txBody>
      </p:sp>
      <p:pic>
        <p:nvPicPr>
          <p:cNvPr id="4" name="Рисунок 3"/>
          <p:cNvPicPr>
            <a:picLocks noChangeAspect="1"/>
          </p:cNvPicPr>
          <p:nvPr/>
        </p:nvPicPr>
        <p:blipFill>
          <a:blip r:embed="rId2"/>
          <a:stretch>
            <a:fillRect/>
          </a:stretch>
        </p:blipFill>
        <p:spPr>
          <a:xfrm>
            <a:off x="2192481" y="1291069"/>
            <a:ext cx="4275859" cy="4275859"/>
          </a:xfrm>
          <a:prstGeom prst="rect">
            <a:avLst/>
          </a:prstGeom>
        </p:spPr>
      </p:pic>
      <p:pic>
        <p:nvPicPr>
          <p:cNvPr id="5" name="Рисунок 4"/>
          <p:cNvPicPr>
            <a:picLocks noChangeAspect="1"/>
          </p:cNvPicPr>
          <p:nvPr/>
        </p:nvPicPr>
        <p:blipFill>
          <a:blip r:embed="rId3"/>
          <a:stretch>
            <a:fillRect/>
          </a:stretch>
        </p:blipFill>
        <p:spPr>
          <a:xfrm>
            <a:off x="8410575" y="0"/>
            <a:ext cx="3781425" cy="5753100"/>
          </a:xfrm>
          <a:prstGeom prst="rect">
            <a:avLst/>
          </a:prstGeom>
        </p:spPr>
      </p:pic>
      <p:sp>
        <p:nvSpPr>
          <p:cNvPr id="2" name="Овал 1">
            <a:hlinkClick r:id="rId4" action="ppaction://hlinksldjump"/>
          </p:cNvPr>
          <p:cNvSpPr/>
          <p:nvPr/>
        </p:nvSpPr>
        <p:spPr>
          <a:xfrm>
            <a:off x="0" y="72736"/>
            <a:ext cx="1381991" cy="820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 the content</a:t>
            </a:r>
            <a:endParaRPr lang="ru-RU"/>
          </a:p>
        </p:txBody>
      </p:sp>
      <p:sp>
        <p:nvSpPr>
          <p:cNvPr id="6" name="Стрелка вправо 5">
            <a:hlinkClick r:id="rId5" action="ppaction://hlinksldjump"/>
          </p:cNvPr>
          <p:cNvSpPr/>
          <p:nvPr/>
        </p:nvSpPr>
        <p:spPr>
          <a:xfrm>
            <a:off x="9274003" y="6161809"/>
            <a:ext cx="1522152" cy="696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26854497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96191" y="83127"/>
            <a:ext cx="8842664" cy="6577446"/>
          </a:xfrm>
        </p:spPr>
        <p:txBody>
          <a:bodyPr>
            <a:normAutofit/>
          </a:bodyPr>
          <a:lstStyle/>
          <a:p>
            <a:pPr algn="ctr"/>
            <a:r>
              <a:rPr lang="en-US" sz="2400" b="1" dirty="0" smtClean="0">
                <a:solidFill>
                  <a:schemeClr val="tx2">
                    <a:lumMod val="50000"/>
                  </a:schemeClr>
                </a:solidFill>
              </a:rPr>
              <a:t>Application</a:t>
            </a:r>
            <a:endParaRPr lang="ru-RU" sz="2400" b="1" dirty="0">
              <a:solidFill>
                <a:schemeClr val="tx2">
                  <a:lumMod val="50000"/>
                </a:schemeClr>
              </a:solidFill>
            </a:endParaRPr>
          </a:p>
          <a:p>
            <a:pPr algn="ctr"/>
            <a:endParaRPr lang="en-US" sz="2400" b="1" i="1" dirty="0">
              <a:solidFill>
                <a:schemeClr val="tx2">
                  <a:lumMod val="50000"/>
                </a:schemeClr>
              </a:solidFill>
              <a:hlinkClick r:id="rId2"/>
            </a:endParaRPr>
          </a:p>
          <a:p>
            <a:pPr marL="342900" indent="-342900" algn="l">
              <a:buAutoNum type="arabicPeriod"/>
            </a:pPr>
            <a:r>
              <a:rPr lang="en-US" i="1" dirty="0" smtClean="0">
                <a:solidFill>
                  <a:schemeClr val="tx1">
                    <a:lumMod val="95000"/>
                    <a:lumOff val="5000"/>
                  </a:schemeClr>
                </a:solidFill>
                <a:hlinkClick r:id="rId2"/>
              </a:rPr>
              <a:t>http</a:t>
            </a:r>
            <a:r>
              <a:rPr lang="en-US" i="1" dirty="0">
                <a:solidFill>
                  <a:schemeClr val="tx1">
                    <a:lumMod val="95000"/>
                    <a:lumOff val="5000"/>
                  </a:schemeClr>
                </a:solidFill>
                <a:hlinkClick r:id="rId2"/>
              </a:rPr>
              <a:t>://</a:t>
            </a:r>
            <a:r>
              <a:rPr lang="en-US" i="1" dirty="0" smtClean="0">
                <a:solidFill>
                  <a:schemeClr val="tx1">
                    <a:lumMod val="95000"/>
                    <a:lumOff val="5000"/>
                  </a:schemeClr>
                </a:solidFill>
                <a:hlinkClick r:id="rId2"/>
              </a:rPr>
              <a:t>vk.com/the_england</a:t>
            </a:r>
            <a:r>
              <a:rPr lang="ru-RU" i="1" dirty="0" smtClean="0">
                <a:solidFill>
                  <a:schemeClr val="tx1">
                    <a:lumMod val="95000"/>
                    <a:lumOff val="5000"/>
                  </a:schemeClr>
                </a:solidFill>
              </a:rPr>
              <a:t> - Группа об Англии.</a:t>
            </a:r>
          </a:p>
          <a:p>
            <a:pPr marL="342900" indent="-342900" algn="l">
              <a:buAutoNum type="arabicPeriod"/>
            </a:pPr>
            <a:r>
              <a:rPr lang="en-US" i="1" dirty="0">
                <a:solidFill>
                  <a:schemeClr val="tx1">
                    <a:lumMod val="95000"/>
                    <a:lumOff val="5000"/>
                  </a:schemeClr>
                </a:solidFill>
                <a:hlinkClick r:id="rId3"/>
              </a:rPr>
              <a:t>http://</a:t>
            </a:r>
            <a:r>
              <a:rPr lang="en-US" i="1" dirty="0" smtClean="0">
                <a:solidFill>
                  <a:schemeClr val="tx1">
                    <a:lumMod val="95000"/>
                    <a:lumOff val="5000"/>
                  </a:schemeClr>
                </a:solidFill>
                <a:hlinkClick r:id="rId3"/>
              </a:rPr>
              <a:t>vk.com/london_official</a:t>
            </a:r>
            <a:r>
              <a:rPr lang="ru-RU" i="1" dirty="0" smtClean="0">
                <a:solidFill>
                  <a:schemeClr val="tx1">
                    <a:lumMod val="95000"/>
                    <a:lumOff val="5000"/>
                  </a:schemeClr>
                </a:solidFill>
              </a:rPr>
              <a:t> - Группа о Лондоне.</a:t>
            </a:r>
          </a:p>
          <a:p>
            <a:pPr algn="l"/>
            <a:endParaRPr lang="ru-RU" i="1" dirty="0" smtClean="0">
              <a:solidFill>
                <a:schemeClr val="tx1">
                  <a:lumMod val="95000"/>
                  <a:lumOff val="5000"/>
                </a:schemeClr>
              </a:solidFill>
            </a:endParaRPr>
          </a:p>
          <a:p>
            <a:pPr marL="342900" indent="-342900" algn="l">
              <a:buAutoNum type="arabicPeriod"/>
            </a:pPr>
            <a:endParaRPr lang="ru-RU" i="1" dirty="0">
              <a:solidFill>
                <a:schemeClr val="tx1">
                  <a:lumMod val="95000"/>
                  <a:lumOff val="5000"/>
                </a:schemeClr>
              </a:solidFill>
            </a:endParaRPr>
          </a:p>
          <a:p>
            <a:pPr marL="342900" indent="-342900" algn="l">
              <a:buAutoNum type="arabicPeriod"/>
            </a:pPr>
            <a:endParaRPr lang="ru-RU" i="1" dirty="0" smtClean="0">
              <a:solidFill>
                <a:schemeClr val="tx1">
                  <a:lumMod val="95000"/>
                  <a:lumOff val="5000"/>
                </a:schemeClr>
              </a:solidFill>
            </a:endParaRPr>
          </a:p>
          <a:p>
            <a:pPr marL="342900" indent="-342900" algn="l">
              <a:buAutoNum type="arabicPeriod"/>
            </a:pPr>
            <a:endParaRPr lang="ru-RU" i="1" dirty="0">
              <a:solidFill>
                <a:schemeClr val="tx1">
                  <a:lumMod val="95000"/>
                  <a:lumOff val="5000"/>
                </a:schemeClr>
              </a:solidFill>
            </a:endParaRPr>
          </a:p>
          <a:p>
            <a:pPr marL="342900" indent="-342900" algn="l">
              <a:buAutoNum type="arabicPeriod"/>
            </a:pPr>
            <a:endParaRPr lang="ru-RU" i="1" dirty="0" smtClean="0">
              <a:solidFill>
                <a:schemeClr val="tx1">
                  <a:lumMod val="95000"/>
                  <a:lumOff val="5000"/>
                </a:schemeClr>
              </a:solidFill>
            </a:endParaRPr>
          </a:p>
          <a:p>
            <a:pPr marL="342900" indent="-342900" algn="l">
              <a:buAutoNum type="arabicPeriod"/>
            </a:pPr>
            <a:endParaRPr lang="ru-RU" i="1" dirty="0">
              <a:solidFill>
                <a:schemeClr val="tx1">
                  <a:lumMod val="95000"/>
                  <a:lumOff val="5000"/>
                </a:schemeClr>
              </a:solidFill>
            </a:endParaRPr>
          </a:p>
          <a:p>
            <a:pPr algn="l"/>
            <a:r>
              <a:rPr lang="ru-RU" i="1" dirty="0" smtClean="0">
                <a:solidFill>
                  <a:schemeClr val="tx1">
                    <a:lumMod val="95000"/>
                    <a:lumOff val="5000"/>
                  </a:schemeClr>
                </a:solidFill>
              </a:rPr>
              <a:t> </a:t>
            </a:r>
          </a:p>
          <a:p>
            <a:pPr algn="ctr"/>
            <a:endParaRPr lang="ru-RU" b="1" dirty="0" smtClean="0">
              <a:solidFill>
                <a:schemeClr val="tx1">
                  <a:lumMod val="95000"/>
                  <a:lumOff val="5000"/>
                </a:schemeClr>
              </a:solidFill>
            </a:endParaRPr>
          </a:p>
          <a:p>
            <a:pPr algn="ctr"/>
            <a:endParaRPr lang="ru-RU" b="1" dirty="0">
              <a:solidFill>
                <a:schemeClr val="tx1">
                  <a:lumMod val="95000"/>
                  <a:lumOff val="5000"/>
                </a:schemeClr>
              </a:solidFill>
            </a:endParaRPr>
          </a:p>
          <a:p>
            <a:pPr algn="ctr"/>
            <a:endParaRPr lang="ru-RU" b="1" dirty="0" smtClean="0">
              <a:solidFill>
                <a:schemeClr val="tx1">
                  <a:lumMod val="95000"/>
                  <a:lumOff val="5000"/>
                </a:schemeClr>
              </a:solidFill>
            </a:endParaRPr>
          </a:p>
          <a:p>
            <a:pPr algn="ctr"/>
            <a:endParaRPr lang="ru-RU" b="1" dirty="0">
              <a:solidFill>
                <a:schemeClr val="tx1">
                  <a:lumMod val="95000"/>
                  <a:lumOff val="5000"/>
                </a:schemeClr>
              </a:solidFill>
            </a:endParaRPr>
          </a:p>
          <a:p>
            <a:pPr algn="ctr"/>
            <a:r>
              <a:rPr lang="ru-RU" b="1" dirty="0" smtClean="0">
                <a:solidFill>
                  <a:schemeClr val="tx1">
                    <a:lumMod val="95000"/>
                    <a:lumOff val="5000"/>
                  </a:schemeClr>
                </a:solidFill>
              </a:rPr>
              <a:t>12</a:t>
            </a:r>
            <a:endParaRPr lang="ru-RU" b="1" dirty="0">
              <a:solidFill>
                <a:schemeClr val="tx1">
                  <a:lumMod val="95000"/>
                  <a:lumOff val="5000"/>
                </a:schemeClr>
              </a:solidFill>
            </a:endParaRPr>
          </a:p>
          <a:p>
            <a:pPr marL="342900" indent="-342900" algn="l">
              <a:buAutoNum type="arabicPeriod"/>
            </a:pPr>
            <a:endParaRPr lang="ru-RU" i="1" dirty="0" smtClean="0">
              <a:solidFill>
                <a:schemeClr val="tx1">
                  <a:lumMod val="95000"/>
                  <a:lumOff val="5000"/>
                </a:schemeClr>
              </a:solidFill>
            </a:endParaRPr>
          </a:p>
          <a:p>
            <a:pPr marL="342900" indent="-342900" algn="l">
              <a:buAutoNum type="arabicPeriod"/>
            </a:pPr>
            <a:endParaRPr lang="ru-RU" i="1" dirty="0">
              <a:solidFill>
                <a:schemeClr val="tx1">
                  <a:lumMod val="95000"/>
                  <a:lumOff val="5000"/>
                </a:schemeClr>
              </a:solidFill>
            </a:endParaRPr>
          </a:p>
          <a:p>
            <a:pPr marL="342900" indent="-342900" algn="l">
              <a:buAutoNum type="arabicPeriod"/>
            </a:pPr>
            <a:endParaRPr lang="ru-RU" i="1" dirty="0" smtClean="0">
              <a:solidFill>
                <a:schemeClr val="tx1">
                  <a:lumMod val="95000"/>
                  <a:lumOff val="5000"/>
                </a:schemeClr>
              </a:solidFill>
            </a:endParaRPr>
          </a:p>
          <a:p>
            <a:pPr marL="342900" indent="-342900" algn="l">
              <a:buAutoNum type="arabicPeriod"/>
            </a:pPr>
            <a:endParaRPr lang="ru-RU" i="1" dirty="0">
              <a:solidFill>
                <a:schemeClr val="tx1">
                  <a:lumMod val="95000"/>
                  <a:lumOff val="5000"/>
                </a:schemeClr>
              </a:solidFill>
            </a:endParaRPr>
          </a:p>
          <a:p>
            <a:pPr marL="342900" indent="-342900" algn="l">
              <a:buAutoNum type="arabicPeriod"/>
            </a:pPr>
            <a:endParaRPr lang="ru-RU" i="1" dirty="0" smtClean="0">
              <a:solidFill>
                <a:schemeClr val="tx1">
                  <a:lumMod val="95000"/>
                  <a:lumOff val="5000"/>
                </a:schemeClr>
              </a:solidFill>
            </a:endParaRPr>
          </a:p>
          <a:p>
            <a:pPr marL="342900" indent="-342900" algn="l">
              <a:buAutoNum type="arabicPeriod"/>
            </a:pPr>
            <a:endParaRPr lang="ru-RU" i="1" dirty="0">
              <a:solidFill>
                <a:schemeClr val="tx1">
                  <a:lumMod val="95000"/>
                  <a:lumOff val="5000"/>
                </a:schemeClr>
              </a:solidFill>
            </a:endParaRPr>
          </a:p>
          <a:p>
            <a:pPr marL="342900" indent="-342900" algn="l">
              <a:buAutoNum type="arabicPeriod"/>
            </a:pPr>
            <a:endParaRPr lang="ru-RU" i="1" dirty="0">
              <a:solidFill>
                <a:schemeClr val="tx1">
                  <a:lumMod val="95000"/>
                  <a:lumOff val="5000"/>
                </a:schemeClr>
              </a:solidFill>
            </a:endParaRPr>
          </a:p>
        </p:txBody>
      </p:sp>
      <p:sp>
        <p:nvSpPr>
          <p:cNvPr id="2" name="Овал 1">
            <a:hlinkClick r:id="rId4" action="ppaction://hlinksldjump"/>
          </p:cNvPr>
          <p:cNvSpPr/>
          <p:nvPr/>
        </p:nvSpPr>
        <p:spPr>
          <a:xfrm>
            <a:off x="10546773" y="322118"/>
            <a:ext cx="1433945" cy="737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 the content</a:t>
            </a:r>
            <a:endParaRPr lang="ru-RU"/>
          </a:p>
        </p:txBody>
      </p:sp>
    </p:spTree>
    <p:extLst>
      <p:ext uri="{BB962C8B-B14F-4D97-AF65-F5344CB8AC3E}">
        <p14:creationId xmlns:p14="http://schemas.microsoft.com/office/powerpoint/2010/main" val="300601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157" y="114300"/>
            <a:ext cx="7766936" cy="538708"/>
          </a:xfrm>
        </p:spPr>
        <p:txBody>
          <a:bodyPr/>
          <a:lstStyle/>
          <a:p>
            <a:pPr algn="ctr"/>
            <a:r>
              <a:rPr lang="en-US" sz="3200" b="1" dirty="0">
                <a:solidFill>
                  <a:schemeClr val="tx1">
                    <a:lumMod val="95000"/>
                    <a:lumOff val="5000"/>
                  </a:schemeClr>
                </a:solidFill>
              </a:rPr>
              <a:t>C</a:t>
            </a:r>
            <a:r>
              <a:rPr lang="en-US" sz="3200" b="1" dirty="0" smtClean="0">
                <a:solidFill>
                  <a:schemeClr val="tx1">
                    <a:lumMod val="95000"/>
                    <a:lumOff val="5000"/>
                  </a:schemeClr>
                </a:solidFill>
              </a:rPr>
              <a:t>ontents</a:t>
            </a:r>
            <a:endParaRPr lang="ru-RU" sz="3200" b="1" dirty="0">
              <a:solidFill>
                <a:schemeClr val="tx1">
                  <a:lumMod val="95000"/>
                  <a:lumOff val="5000"/>
                </a:schemeClr>
              </a:solidFill>
            </a:endParaRPr>
          </a:p>
        </p:txBody>
      </p:sp>
      <p:sp>
        <p:nvSpPr>
          <p:cNvPr id="3" name="Подзаголовок 2"/>
          <p:cNvSpPr>
            <a:spLocks noGrp="1"/>
          </p:cNvSpPr>
          <p:nvPr>
            <p:ph type="subTitle" idx="1"/>
          </p:nvPr>
        </p:nvSpPr>
        <p:spPr>
          <a:xfrm>
            <a:off x="768928" y="653009"/>
            <a:ext cx="8832272" cy="6121864"/>
          </a:xfrm>
        </p:spPr>
        <p:txBody>
          <a:bodyPr>
            <a:normAutofit/>
          </a:bodyPr>
          <a:lstStyle/>
          <a:p>
            <a:pPr marL="342900" indent="-342900" algn="l">
              <a:buAutoNum type="arabicPeriod"/>
            </a:pPr>
            <a:r>
              <a:rPr lang="en-US" dirty="0" smtClean="0">
                <a:solidFill>
                  <a:schemeClr val="tx1">
                    <a:lumMod val="95000"/>
                    <a:lumOff val="5000"/>
                  </a:schemeClr>
                </a:solidFill>
              </a:rPr>
              <a:t>Introduction</a:t>
            </a:r>
            <a:r>
              <a:rPr lang="ru-RU" dirty="0" smtClean="0">
                <a:solidFill>
                  <a:schemeClr val="tx1">
                    <a:lumMod val="95000"/>
                    <a:lumOff val="5000"/>
                  </a:schemeClr>
                </a:solidFill>
              </a:rPr>
              <a:t>…………………………………………………………………………………………………….</a:t>
            </a:r>
            <a:r>
              <a:rPr lang="ru-RU" dirty="0" smtClean="0">
                <a:solidFill>
                  <a:schemeClr val="tx1">
                    <a:lumMod val="95000"/>
                    <a:lumOff val="5000"/>
                  </a:schemeClr>
                </a:solidFill>
              </a:rPr>
              <a:t>2-3</a:t>
            </a:r>
            <a:endParaRPr lang="en-US" dirty="0" smtClean="0">
              <a:solidFill>
                <a:schemeClr val="tx1">
                  <a:lumMod val="95000"/>
                  <a:lumOff val="5000"/>
                </a:schemeClr>
              </a:solidFill>
            </a:endParaRPr>
          </a:p>
          <a:p>
            <a:pPr marL="342900" indent="-342900" algn="l">
              <a:buAutoNum type="arabicPeriod"/>
            </a:pPr>
            <a:r>
              <a:rPr lang="en-US" dirty="0" smtClean="0">
                <a:solidFill>
                  <a:schemeClr val="tx1">
                    <a:lumMod val="95000"/>
                    <a:lumOff val="5000"/>
                  </a:schemeClr>
                </a:solidFill>
              </a:rPr>
              <a:t>Chapter </a:t>
            </a:r>
            <a:r>
              <a:rPr lang="en-US" dirty="0" smtClean="0">
                <a:solidFill>
                  <a:schemeClr val="tx1">
                    <a:lumMod val="95000"/>
                    <a:lumOff val="5000"/>
                  </a:schemeClr>
                </a:solidFill>
              </a:rPr>
              <a:t>1</a:t>
            </a:r>
            <a:r>
              <a:rPr lang="ru-RU" dirty="0" smtClean="0">
                <a:solidFill>
                  <a:schemeClr val="tx1">
                    <a:lumMod val="95000"/>
                    <a:lumOff val="5000"/>
                  </a:schemeClr>
                </a:solidFill>
              </a:rPr>
              <a:t>. </a:t>
            </a:r>
            <a:r>
              <a:rPr lang="en-US" dirty="0">
                <a:solidFill>
                  <a:schemeClr val="tx1">
                    <a:lumMod val="95000"/>
                    <a:lumOff val="5000"/>
                  </a:schemeClr>
                </a:solidFill>
              </a:rPr>
              <a:t>England</a:t>
            </a:r>
            <a:r>
              <a:rPr lang="ru-RU" dirty="0" smtClean="0">
                <a:solidFill>
                  <a:schemeClr val="tx1">
                    <a:lumMod val="95000"/>
                    <a:lumOff val="5000"/>
                  </a:schemeClr>
                </a:solidFill>
              </a:rPr>
              <a:t>…………………………………………………………………………………………</a:t>
            </a:r>
            <a:r>
              <a:rPr lang="en-US" dirty="0" smtClean="0">
                <a:solidFill>
                  <a:schemeClr val="tx1">
                    <a:lumMod val="95000"/>
                    <a:lumOff val="5000"/>
                  </a:schemeClr>
                </a:solidFill>
              </a:rPr>
              <a:t>.</a:t>
            </a:r>
            <a:r>
              <a:rPr lang="ru-RU" dirty="0" smtClean="0">
                <a:solidFill>
                  <a:schemeClr val="tx1">
                    <a:lumMod val="95000"/>
                    <a:lumOff val="5000"/>
                  </a:schemeClr>
                </a:solidFill>
              </a:rPr>
              <a:t>4-6</a:t>
            </a:r>
          </a:p>
          <a:p>
            <a:pPr marL="342900" indent="-342900" algn="l">
              <a:buAutoNum type="arabicPeriod"/>
            </a:pPr>
            <a:r>
              <a:rPr lang="en-US" dirty="0">
                <a:solidFill>
                  <a:schemeClr val="tx1">
                    <a:lumMod val="95000"/>
                    <a:lumOff val="5000"/>
                  </a:schemeClr>
                </a:solidFill>
              </a:rPr>
              <a:t>Chapter </a:t>
            </a:r>
            <a:r>
              <a:rPr lang="en-US" dirty="0" smtClean="0">
                <a:solidFill>
                  <a:schemeClr val="tx1">
                    <a:lumMod val="95000"/>
                    <a:lumOff val="5000"/>
                  </a:schemeClr>
                </a:solidFill>
              </a:rPr>
              <a:t>2</a:t>
            </a:r>
            <a:r>
              <a:rPr lang="ru-RU" dirty="0" smtClean="0">
                <a:solidFill>
                  <a:schemeClr val="tx1">
                    <a:lumMod val="95000"/>
                    <a:lumOff val="5000"/>
                  </a:schemeClr>
                </a:solidFill>
              </a:rPr>
              <a:t>.</a:t>
            </a:r>
            <a:r>
              <a:rPr lang="en-US" dirty="0" smtClean="0">
                <a:solidFill>
                  <a:schemeClr val="tx1">
                    <a:lumMod val="95000"/>
                    <a:lumOff val="5000"/>
                  </a:schemeClr>
                </a:solidFill>
              </a:rPr>
              <a:t> Photos</a:t>
            </a:r>
            <a:r>
              <a:rPr lang="ru-RU" dirty="0" smtClean="0">
                <a:solidFill>
                  <a:schemeClr val="tx1">
                    <a:lumMod val="95000"/>
                    <a:lumOff val="5000"/>
                  </a:schemeClr>
                </a:solidFill>
              </a:rPr>
              <a:t>……………………………………………………………………………………………7-10</a:t>
            </a:r>
          </a:p>
          <a:p>
            <a:pPr marL="342900" indent="-342900" algn="l">
              <a:buAutoNum type="arabicPeriod"/>
            </a:pPr>
            <a:r>
              <a:rPr lang="en-US" dirty="0" smtClean="0">
                <a:solidFill>
                  <a:schemeClr val="tx1">
                    <a:lumMod val="95000"/>
                    <a:lumOff val="5000"/>
                  </a:schemeClr>
                </a:solidFill>
              </a:rPr>
              <a:t>Conclusion</a:t>
            </a:r>
            <a:r>
              <a:rPr lang="ru-RU" dirty="0" smtClean="0">
                <a:solidFill>
                  <a:schemeClr val="tx1">
                    <a:lumMod val="95000"/>
                    <a:lumOff val="5000"/>
                  </a:schemeClr>
                </a:solidFill>
              </a:rPr>
              <a:t>……………………………………………………………………………………………………….11</a:t>
            </a:r>
          </a:p>
          <a:p>
            <a:pPr marL="342900" indent="-342900" algn="l">
              <a:buAutoNum type="arabicPeriod"/>
            </a:pPr>
            <a:r>
              <a:rPr lang="en-US" dirty="0">
                <a:solidFill>
                  <a:schemeClr val="tx1">
                    <a:lumMod val="95000"/>
                    <a:lumOff val="5000"/>
                  </a:schemeClr>
                </a:solidFill>
              </a:rPr>
              <a:t> A</a:t>
            </a:r>
            <a:r>
              <a:rPr lang="en-US" dirty="0" smtClean="0">
                <a:solidFill>
                  <a:schemeClr val="tx1">
                    <a:lumMod val="95000"/>
                    <a:lumOff val="5000"/>
                  </a:schemeClr>
                </a:solidFill>
              </a:rPr>
              <a:t>pplication </a:t>
            </a:r>
            <a:r>
              <a:rPr lang="ru-RU" dirty="0" smtClean="0">
                <a:solidFill>
                  <a:schemeClr val="tx1">
                    <a:lumMod val="95000"/>
                    <a:lumOff val="5000"/>
                  </a:schemeClr>
                </a:solidFill>
              </a:rPr>
              <a:t>…………………………………………………………………………………………………….12</a:t>
            </a:r>
          </a:p>
          <a:p>
            <a:pPr algn="l"/>
            <a:endParaRPr lang="ru-RU" dirty="0">
              <a:solidFill>
                <a:schemeClr val="tx1">
                  <a:lumMod val="95000"/>
                  <a:lumOff val="5000"/>
                </a:schemeClr>
              </a:solidFill>
            </a:endParaRPr>
          </a:p>
          <a:p>
            <a:pPr marL="342900" indent="-342900" algn="l">
              <a:buAutoNum type="arabicPeriod"/>
            </a:pPr>
            <a:endParaRPr lang="ru-RU" dirty="0" smtClean="0">
              <a:solidFill>
                <a:schemeClr val="tx1">
                  <a:lumMod val="95000"/>
                  <a:lumOff val="5000"/>
                </a:schemeClr>
              </a:solidFill>
            </a:endParaRPr>
          </a:p>
          <a:p>
            <a:pPr marL="342900" indent="-342900" algn="l">
              <a:buAutoNum type="arabicPeriod"/>
            </a:pPr>
            <a:endParaRPr lang="ru-RU" dirty="0">
              <a:solidFill>
                <a:schemeClr val="tx1">
                  <a:lumMod val="95000"/>
                  <a:lumOff val="5000"/>
                </a:schemeClr>
              </a:solidFill>
            </a:endParaRPr>
          </a:p>
          <a:p>
            <a:pPr marL="342900" indent="-342900" algn="l">
              <a:buAutoNum type="arabicPeriod"/>
            </a:pPr>
            <a:endParaRPr lang="ru-RU" dirty="0" smtClean="0">
              <a:solidFill>
                <a:schemeClr val="tx1">
                  <a:lumMod val="95000"/>
                  <a:lumOff val="5000"/>
                </a:schemeClr>
              </a:solidFill>
            </a:endParaRPr>
          </a:p>
          <a:p>
            <a:pPr marL="342900" indent="-342900" algn="l">
              <a:buAutoNum type="arabicPeriod"/>
            </a:pPr>
            <a:endParaRPr lang="ru-RU" dirty="0">
              <a:solidFill>
                <a:schemeClr val="tx1">
                  <a:lumMod val="95000"/>
                  <a:lumOff val="5000"/>
                </a:schemeClr>
              </a:solidFill>
            </a:endParaRPr>
          </a:p>
          <a:p>
            <a:pPr marL="342900" indent="-342900" algn="l">
              <a:buAutoNum type="arabicPeriod"/>
            </a:pPr>
            <a:endParaRPr lang="ru-RU" dirty="0" smtClean="0">
              <a:solidFill>
                <a:schemeClr val="tx1">
                  <a:lumMod val="95000"/>
                  <a:lumOff val="5000"/>
                </a:schemeClr>
              </a:solidFill>
            </a:endParaRPr>
          </a:p>
          <a:p>
            <a:pPr marL="342900" indent="-342900" algn="l">
              <a:buAutoNum type="arabicPeriod"/>
            </a:pPr>
            <a:endParaRPr lang="ru-RU" dirty="0">
              <a:solidFill>
                <a:schemeClr val="tx1">
                  <a:lumMod val="95000"/>
                  <a:lumOff val="5000"/>
                </a:schemeClr>
              </a:solidFill>
            </a:endParaRPr>
          </a:p>
          <a:p>
            <a:pPr marL="342900" indent="-342900" algn="l">
              <a:buAutoNum type="arabicPeriod"/>
            </a:pPr>
            <a:endParaRPr lang="ru-RU" dirty="0" smtClean="0">
              <a:solidFill>
                <a:schemeClr val="tx1">
                  <a:lumMod val="95000"/>
                  <a:lumOff val="5000"/>
                </a:schemeClr>
              </a:solidFill>
            </a:endParaRPr>
          </a:p>
          <a:p>
            <a:pPr marL="342900" indent="-342900" algn="l">
              <a:buAutoNum type="arabicPeriod"/>
            </a:pPr>
            <a:endParaRPr lang="ru-RU" dirty="0">
              <a:solidFill>
                <a:schemeClr val="tx1">
                  <a:lumMod val="95000"/>
                  <a:lumOff val="5000"/>
                </a:schemeClr>
              </a:solidFill>
            </a:endParaRPr>
          </a:p>
          <a:p>
            <a:pPr algn="ctr"/>
            <a:r>
              <a:rPr lang="ru-RU" b="1" dirty="0" smtClean="0">
                <a:solidFill>
                  <a:schemeClr val="tx1">
                    <a:lumMod val="95000"/>
                    <a:lumOff val="5000"/>
                  </a:schemeClr>
                </a:solidFill>
              </a:rPr>
              <a:t>                    2                                                 </a:t>
            </a:r>
          </a:p>
        </p:txBody>
      </p:sp>
      <p:sp>
        <p:nvSpPr>
          <p:cNvPr id="4" name="Стрелка вправо 3">
            <a:hlinkClick r:id="rId2" action="ppaction://hlinksldjump"/>
          </p:cNvPr>
          <p:cNvSpPr/>
          <p:nvPr/>
        </p:nvSpPr>
        <p:spPr>
          <a:xfrm>
            <a:off x="9372601" y="647003"/>
            <a:ext cx="1278081" cy="406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2">
                  <a:lumMod val="75000"/>
                </a:schemeClr>
              </a:solidFill>
            </a:endParaRPr>
          </a:p>
        </p:txBody>
      </p:sp>
      <p:sp>
        <p:nvSpPr>
          <p:cNvPr id="5" name="Стрелка вправо 4">
            <a:hlinkClick r:id="rId3" action="ppaction://hlinksldjump"/>
          </p:cNvPr>
          <p:cNvSpPr/>
          <p:nvPr/>
        </p:nvSpPr>
        <p:spPr>
          <a:xfrm>
            <a:off x="9372601" y="1059873"/>
            <a:ext cx="1153390" cy="405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5">
            <a:hlinkClick r:id="rId4" action="ppaction://hlinksldjump"/>
          </p:cNvPr>
          <p:cNvSpPr/>
          <p:nvPr/>
        </p:nvSpPr>
        <p:spPr>
          <a:xfrm>
            <a:off x="9403775" y="1465118"/>
            <a:ext cx="966352" cy="405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a:hlinkClick r:id="rId5" action="ppaction://hlinksldjump"/>
          </p:cNvPr>
          <p:cNvSpPr/>
          <p:nvPr/>
        </p:nvSpPr>
        <p:spPr>
          <a:xfrm>
            <a:off x="9372601" y="1870363"/>
            <a:ext cx="867639" cy="405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a:hlinkClick r:id="rId6" action="ppaction://hlinksldjump"/>
          </p:cNvPr>
          <p:cNvSpPr/>
          <p:nvPr/>
        </p:nvSpPr>
        <p:spPr>
          <a:xfrm>
            <a:off x="9359613" y="2337954"/>
            <a:ext cx="667613"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44459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9986" y="0"/>
            <a:ext cx="6494317" cy="1381991"/>
          </a:xfrm>
        </p:spPr>
        <p:txBody>
          <a:bodyPr/>
          <a:lstStyle/>
          <a:p>
            <a:pPr algn="ctr"/>
            <a:r>
              <a:rPr lang="en-US" b="1" i="1" dirty="0">
                <a:solidFill>
                  <a:schemeClr val="accent2"/>
                </a:solidFill>
              </a:rPr>
              <a:t>England</a:t>
            </a:r>
            <a:endParaRPr lang="ru-RU" b="1" i="1" dirty="0">
              <a:solidFill>
                <a:schemeClr val="accent2"/>
              </a:solidFill>
            </a:endParaRPr>
          </a:p>
        </p:txBody>
      </p:sp>
      <p:sp>
        <p:nvSpPr>
          <p:cNvPr id="3" name="Подзаголовок 2"/>
          <p:cNvSpPr>
            <a:spLocks noGrp="1"/>
          </p:cNvSpPr>
          <p:nvPr>
            <p:ph type="subTitle" idx="1"/>
          </p:nvPr>
        </p:nvSpPr>
        <p:spPr>
          <a:xfrm>
            <a:off x="1623579" y="1523566"/>
            <a:ext cx="7374949" cy="4846061"/>
          </a:xfrm>
        </p:spPr>
        <p:txBody>
          <a:bodyPr>
            <a:normAutofit fontScale="77500" lnSpcReduction="20000"/>
          </a:bodyPr>
          <a:lstStyle/>
          <a:p>
            <a:pPr algn="l"/>
            <a:r>
              <a:rPr lang="en-US" sz="2100" i="1" dirty="0" smtClean="0">
                <a:solidFill>
                  <a:schemeClr val="tx1">
                    <a:lumMod val="95000"/>
                    <a:lumOff val="5000"/>
                  </a:schemeClr>
                </a:solidFill>
              </a:rPr>
              <a:t>England </a:t>
            </a:r>
            <a:r>
              <a:rPr lang="en-US" sz="2100" i="1" dirty="0">
                <a:solidFill>
                  <a:schemeClr val="tx1">
                    <a:lumMod val="95000"/>
                    <a:lumOff val="5000"/>
                  </a:schemeClr>
                </a:solidFill>
              </a:rPr>
              <a:t>- the largest historical and administrative part of the United Kingdom of Great Britain and Northern Ireland, a </a:t>
            </a:r>
            <a:r>
              <a:rPr lang="en-US" sz="2100" i="1" dirty="0" smtClean="0">
                <a:solidFill>
                  <a:schemeClr val="tx1">
                    <a:lumMod val="95000"/>
                    <a:lumOff val="5000"/>
                  </a:schemeClr>
                </a:solidFill>
              </a:rPr>
              <a:t>country </a:t>
            </a:r>
            <a:r>
              <a:rPr lang="en-US" sz="2100" i="1" dirty="0">
                <a:solidFill>
                  <a:schemeClr val="tx1">
                    <a:lumMod val="95000"/>
                    <a:lumOff val="5000"/>
                  </a:schemeClr>
                </a:solidFill>
              </a:rPr>
              <a:t>in its structure, which occupies the south-eastern part of the larger island of Great Britain, known as the English. mainland. The population of England is 83% of the total UK population.</a:t>
            </a:r>
          </a:p>
          <a:p>
            <a:pPr algn="l"/>
            <a:r>
              <a:rPr lang="en-US" sz="2100" i="1" dirty="0" smtClean="0">
                <a:solidFill>
                  <a:schemeClr val="tx1">
                    <a:lumMod val="95000"/>
                    <a:lumOff val="5000"/>
                  </a:schemeClr>
                </a:solidFill>
              </a:rPr>
              <a:t>England </a:t>
            </a:r>
            <a:r>
              <a:rPr lang="en-US" sz="2100" i="1" dirty="0">
                <a:solidFill>
                  <a:schemeClr val="tx1">
                    <a:lumMod val="95000"/>
                    <a:lumOff val="5000"/>
                  </a:schemeClr>
                </a:solidFill>
              </a:rPr>
              <a:t>became a union once warring in 927 counties and takes its name from the Angles, one of the Germanic tribes who settled there in the 5th and 6th centuries. The capital of England - London, the largest city in the United Kingdom and the European Union.</a:t>
            </a:r>
          </a:p>
          <a:p>
            <a:pPr algn="l"/>
            <a:r>
              <a:rPr lang="en-US" sz="2100" i="1" dirty="0" smtClean="0">
                <a:solidFill>
                  <a:schemeClr val="tx1">
                    <a:lumMod val="95000"/>
                    <a:lumOff val="5000"/>
                  </a:schemeClr>
                </a:solidFill>
              </a:rPr>
              <a:t>England </a:t>
            </a:r>
            <a:r>
              <a:rPr lang="en-US" sz="2100" i="1" dirty="0">
                <a:solidFill>
                  <a:schemeClr val="tx1">
                    <a:lumMod val="95000"/>
                    <a:lumOff val="5000"/>
                  </a:schemeClr>
                </a:solidFill>
              </a:rPr>
              <a:t>- the place of origin of the English language and the Anglican Church, and English law forms the basis of the legal systems of many countries, in addition, London was the center of the British Empire, and the country - the birthplace of the Industrial Revolution. Britain was the first industrialized country in the world, but also a country with a parliamentary democracy, constitutional, governmental and legal innovations which were adopted by other nations and countries.</a:t>
            </a:r>
          </a:p>
          <a:p>
            <a:pPr algn="l"/>
            <a:r>
              <a:rPr lang="en-US" sz="2100" i="1" dirty="0" smtClean="0">
                <a:solidFill>
                  <a:schemeClr val="tx1">
                    <a:lumMod val="95000"/>
                    <a:lumOff val="5000"/>
                  </a:schemeClr>
                </a:solidFill>
              </a:rPr>
              <a:t>Kingdom </a:t>
            </a:r>
            <a:r>
              <a:rPr lang="en-US" sz="2100" i="1" dirty="0">
                <a:solidFill>
                  <a:schemeClr val="tx1">
                    <a:lumMod val="95000"/>
                    <a:lumOff val="5000"/>
                  </a:schemeClr>
                </a:solidFill>
              </a:rPr>
              <a:t>of England, including the principality Wales, was a separate state until 1 May 1707, when merged with the Kingdom of Scotland in the United Kingdom</a:t>
            </a:r>
            <a:r>
              <a:rPr lang="en-US" sz="2100" i="1" dirty="0" smtClean="0">
                <a:solidFill>
                  <a:schemeClr val="tx1">
                    <a:lumMod val="95000"/>
                    <a:lumOff val="5000"/>
                  </a:schemeClr>
                </a:solidFill>
              </a:rPr>
              <a:t>.</a:t>
            </a:r>
            <a:endParaRPr lang="ru-RU" sz="2100" i="1" dirty="0">
              <a:solidFill>
                <a:schemeClr val="tx1">
                  <a:lumMod val="95000"/>
                  <a:lumOff val="5000"/>
                </a:schemeClr>
              </a:solidFill>
            </a:endParaRPr>
          </a:p>
        </p:txBody>
      </p:sp>
      <p:pic>
        <p:nvPicPr>
          <p:cNvPr id="5" name="Рисунок 4"/>
          <p:cNvPicPr>
            <a:picLocks noChangeAspect="1"/>
          </p:cNvPicPr>
          <p:nvPr/>
        </p:nvPicPr>
        <p:blipFill>
          <a:blip r:embed="rId2"/>
          <a:stretch>
            <a:fillRect/>
          </a:stretch>
        </p:blipFill>
        <p:spPr>
          <a:xfrm>
            <a:off x="8998528" y="4582191"/>
            <a:ext cx="3193472" cy="2306982"/>
          </a:xfrm>
          <a:prstGeom prst="rect">
            <a:avLst/>
          </a:prstGeom>
        </p:spPr>
      </p:pic>
      <p:sp>
        <p:nvSpPr>
          <p:cNvPr id="4" name="Прямоугольник 3"/>
          <p:cNvSpPr/>
          <p:nvPr/>
        </p:nvSpPr>
        <p:spPr>
          <a:xfrm>
            <a:off x="4998147" y="6260068"/>
            <a:ext cx="319319" cy="369332"/>
          </a:xfrm>
          <a:prstGeom prst="rect">
            <a:avLst/>
          </a:prstGeom>
        </p:spPr>
        <p:txBody>
          <a:bodyPr wrap="none">
            <a:spAutoFit/>
          </a:bodyPr>
          <a:lstStyle/>
          <a:p>
            <a:pPr algn="ctr"/>
            <a:r>
              <a:rPr lang="ru-RU" b="1" dirty="0"/>
              <a:t>3</a:t>
            </a:r>
          </a:p>
        </p:txBody>
      </p:sp>
      <p:sp>
        <p:nvSpPr>
          <p:cNvPr id="7" name="Овал 6">
            <a:hlinkClick r:id="rId3" action="ppaction://hlinksldjump"/>
          </p:cNvPr>
          <p:cNvSpPr/>
          <p:nvPr/>
        </p:nvSpPr>
        <p:spPr>
          <a:xfrm>
            <a:off x="10380518" y="187037"/>
            <a:ext cx="1517073" cy="696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a:t>
            </a:r>
            <a:r>
              <a:rPr lang="en-US" dirty="0"/>
              <a:t>the content</a:t>
            </a:r>
            <a:endParaRPr lang="ru-RU" dirty="0"/>
          </a:p>
        </p:txBody>
      </p:sp>
      <p:sp>
        <p:nvSpPr>
          <p:cNvPr id="8" name="Стрелка вправо 7">
            <a:hlinkClick r:id="rId4" action="ppaction://hlinksldjump"/>
          </p:cNvPr>
          <p:cNvSpPr/>
          <p:nvPr/>
        </p:nvSpPr>
        <p:spPr>
          <a:xfrm>
            <a:off x="10058400" y="3418609"/>
            <a:ext cx="1652155" cy="779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Further</a:t>
            </a:r>
            <a:endParaRPr lang="ru-RU" dirty="0"/>
          </a:p>
        </p:txBody>
      </p:sp>
    </p:spTree>
    <p:extLst>
      <p:ext uri="{BB962C8B-B14F-4D97-AF65-F5344CB8AC3E}">
        <p14:creationId xmlns:p14="http://schemas.microsoft.com/office/powerpoint/2010/main" val="2739384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21283" y="0"/>
            <a:ext cx="5252720" cy="725745"/>
          </a:xfrm>
        </p:spPr>
        <p:txBody>
          <a:bodyPr/>
          <a:lstStyle/>
          <a:p>
            <a:pPr algn="ctr"/>
            <a:r>
              <a:rPr lang="en-US" sz="3600" b="1" i="1" dirty="0" smtClean="0">
                <a:solidFill>
                  <a:schemeClr val="accent2">
                    <a:lumMod val="50000"/>
                  </a:schemeClr>
                </a:solidFill>
              </a:rPr>
              <a:t>Chapter </a:t>
            </a:r>
            <a:r>
              <a:rPr lang="en-US" sz="3600" b="1" i="1" dirty="0">
                <a:solidFill>
                  <a:schemeClr val="accent2">
                    <a:lumMod val="50000"/>
                  </a:schemeClr>
                </a:solidFill>
              </a:rPr>
              <a:t>1</a:t>
            </a:r>
            <a:endParaRPr lang="ru-RU" sz="3600" b="1" i="1" dirty="0">
              <a:solidFill>
                <a:schemeClr val="accent2">
                  <a:lumMod val="50000"/>
                </a:schemeClr>
              </a:solidFill>
            </a:endParaRPr>
          </a:p>
        </p:txBody>
      </p:sp>
      <p:sp>
        <p:nvSpPr>
          <p:cNvPr id="3" name="Подзаголовок 2"/>
          <p:cNvSpPr>
            <a:spLocks noGrp="1"/>
          </p:cNvSpPr>
          <p:nvPr>
            <p:ph type="subTitle" idx="1"/>
          </p:nvPr>
        </p:nvSpPr>
        <p:spPr>
          <a:xfrm>
            <a:off x="3948545" y="1080655"/>
            <a:ext cx="5829300" cy="5777345"/>
          </a:xfrm>
        </p:spPr>
        <p:txBody>
          <a:bodyPr>
            <a:normAutofit/>
          </a:bodyPr>
          <a:lstStyle/>
          <a:p>
            <a:pPr algn="l"/>
            <a:r>
              <a:rPr lang="en-US" sz="1400" i="1" dirty="0">
                <a:solidFill>
                  <a:schemeClr val="bg2">
                    <a:lumMod val="10000"/>
                  </a:schemeClr>
                </a:solidFill>
              </a:rPr>
              <a:t>The name's origin: England called England after the Angles, the most numerous Germanic tribe who had settled in England in the V and VI centuries BC. e. Some believe that it was the descendants of the tribe of natives who lived on the peninsula of </a:t>
            </a:r>
            <a:r>
              <a:rPr lang="en-US" sz="1400" i="1" dirty="0" err="1">
                <a:solidFill>
                  <a:schemeClr val="bg2">
                    <a:lumMod val="10000"/>
                  </a:schemeClr>
                </a:solidFill>
              </a:rPr>
              <a:t>Angeln</a:t>
            </a:r>
            <a:r>
              <a:rPr lang="en-US" sz="1400" i="1" dirty="0">
                <a:solidFill>
                  <a:schemeClr val="bg2">
                    <a:lumMod val="10000"/>
                  </a:schemeClr>
                </a:solidFill>
              </a:rPr>
              <a:t>, land, which is now part of Denmark and northern Germany. Further interpretation of the name are uncertain and unreliable.</a:t>
            </a:r>
          </a:p>
          <a:p>
            <a:pPr algn="l"/>
            <a:r>
              <a:rPr lang="en-US" sz="1400" i="1" dirty="0">
                <a:solidFill>
                  <a:schemeClr val="bg2">
                    <a:lumMod val="10000"/>
                  </a:schemeClr>
                </a:solidFill>
              </a:rPr>
              <a:t>The first mention of England was in a work entitled "Germany", written in 98 BC. e. historian Tacitus.</a:t>
            </a:r>
          </a:p>
          <a:p>
            <a:pPr algn="l"/>
            <a:r>
              <a:rPr lang="en-US" sz="1400" i="1" dirty="0">
                <a:solidFill>
                  <a:schemeClr val="bg2">
                    <a:lumMod val="10000"/>
                  </a:schemeClr>
                </a:solidFill>
              </a:rPr>
              <a:t>According to the Oxford English Dictionary, the first known use of "England", relating to the southern part of the island of Great Britain, it was in the year 897.</a:t>
            </a:r>
            <a:r>
              <a:rPr lang="ru-RU" sz="1400" i="1" dirty="0" smtClean="0">
                <a:solidFill>
                  <a:schemeClr val="bg2">
                    <a:lumMod val="10000"/>
                  </a:schemeClr>
                </a:solidFill>
              </a:rPr>
              <a:t>  </a:t>
            </a:r>
          </a:p>
          <a:p>
            <a:pPr algn="l"/>
            <a:endParaRPr lang="ru-RU" sz="1400" i="1" dirty="0">
              <a:solidFill>
                <a:schemeClr val="bg2">
                  <a:lumMod val="10000"/>
                </a:schemeClr>
              </a:solidFill>
            </a:endParaRPr>
          </a:p>
          <a:p>
            <a:pPr algn="l"/>
            <a:endParaRPr lang="ru-RU" sz="1400" i="1" dirty="0" smtClean="0">
              <a:solidFill>
                <a:schemeClr val="bg2">
                  <a:lumMod val="10000"/>
                </a:schemeClr>
              </a:solidFill>
            </a:endParaRPr>
          </a:p>
          <a:p>
            <a:pPr algn="l"/>
            <a:endParaRPr lang="ru-RU" sz="1400" i="1" dirty="0">
              <a:solidFill>
                <a:schemeClr val="bg2">
                  <a:lumMod val="10000"/>
                </a:schemeClr>
              </a:solidFill>
            </a:endParaRPr>
          </a:p>
          <a:p>
            <a:pPr algn="l"/>
            <a:endParaRPr lang="ru-RU" sz="1400" i="1" dirty="0" smtClean="0">
              <a:solidFill>
                <a:schemeClr val="bg2">
                  <a:lumMod val="10000"/>
                </a:schemeClr>
              </a:solidFill>
            </a:endParaRPr>
          </a:p>
          <a:p>
            <a:pPr algn="l"/>
            <a:endParaRPr lang="ru-RU" sz="1400" i="1" dirty="0">
              <a:solidFill>
                <a:schemeClr val="bg2">
                  <a:lumMod val="10000"/>
                </a:schemeClr>
              </a:solidFill>
            </a:endParaRPr>
          </a:p>
          <a:p>
            <a:pPr algn="l"/>
            <a:endParaRPr lang="ru-RU" sz="1400" i="1" dirty="0" smtClean="0">
              <a:solidFill>
                <a:schemeClr val="bg2">
                  <a:lumMod val="10000"/>
                </a:schemeClr>
              </a:solidFill>
            </a:endParaRPr>
          </a:p>
          <a:p>
            <a:pPr algn="ctr"/>
            <a:endParaRPr lang="ru-RU" b="1" dirty="0" smtClean="0">
              <a:solidFill>
                <a:schemeClr val="tx1"/>
              </a:solidFill>
            </a:endParaRPr>
          </a:p>
          <a:p>
            <a:pPr algn="ctr"/>
            <a:r>
              <a:rPr lang="ru-RU" b="1" dirty="0" smtClean="0">
                <a:solidFill>
                  <a:schemeClr val="tx1"/>
                </a:solidFill>
              </a:rPr>
              <a:t>4</a:t>
            </a:r>
            <a:endParaRPr lang="ru-RU" b="1" dirty="0">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13734821"/>
              </p:ext>
            </p:extLst>
          </p:nvPr>
        </p:nvGraphicFramePr>
        <p:xfrm>
          <a:off x="-10390" y="2187744"/>
          <a:ext cx="3595255" cy="4629654"/>
        </p:xfrm>
        <a:graphic>
          <a:graphicData uri="http://schemas.openxmlformats.org/drawingml/2006/table">
            <a:tbl>
              <a:tblPr/>
              <a:tblGrid>
                <a:gridCol w="1802823"/>
                <a:gridCol w="1792432"/>
              </a:tblGrid>
              <a:tr h="211465">
                <a:tc>
                  <a:txBody>
                    <a:bodyPr/>
                    <a:lstStyle/>
                    <a:p>
                      <a:r>
                        <a:rPr lang="en-US" sz="1100" b="1" dirty="0" smtClean="0"/>
                        <a:t>Founded</a:t>
                      </a:r>
                      <a:endParaRPr lang="ru-RU" sz="1100" dirty="0"/>
                    </a:p>
                  </a:txBody>
                  <a:tcPr marL="53909" marR="53909" marT="26954" marB="26954" anchor="ctr">
                    <a:lnL>
                      <a:noFill/>
                    </a:lnL>
                    <a:lnR>
                      <a:noFill/>
                    </a:lnR>
                    <a:lnT>
                      <a:noFill/>
                    </a:lnT>
                    <a:lnB>
                      <a:noFill/>
                    </a:lnB>
                  </a:tcPr>
                </a:tc>
                <a:tc>
                  <a:txBody>
                    <a:bodyPr/>
                    <a:lstStyle/>
                    <a:p>
                      <a:r>
                        <a:rPr lang="ru-RU" sz="1100" dirty="0"/>
                        <a:t>928 </a:t>
                      </a:r>
                    </a:p>
                  </a:txBody>
                  <a:tcPr marL="53909" marR="53909" marT="26954" marB="26954" anchor="ctr">
                    <a:lnL>
                      <a:noFill/>
                    </a:lnL>
                    <a:lnR>
                      <a:noFill/>
                    </a:lnR>
                    <a:lnT>
                      <a:noFill/>
                    </a:lnT>
                    <a:lnB>
                      <a:noFill/>
                    </a:lnB>
                  </a:tcPr>
                </a:tc>
              </a:tr>
              <a:tr h="211465">
                <a:tc>
                  <a:txBody>
                    <a:bodyPr/>
                    <a:lstStyle/>
                    <a:p>
                      <a:r>
                        <a:rPr lang="en-US" sz="1100" b="1" dirty="0" smtClean="0"/>
                        <a:t>The official language is </a:t>
                      </a:r>
                      <a:endParaRPr lang="ru-RU" sz="1100" dirty="0"/>
                    </a:p>
                  </a:txBody>
                  <a:tcPr marL="53909" marR="53909" marT="26954" marB="26954" anchor="ctr">
                    <a:lnL>
                      <a:noFill/>
                    </a:lnL>
                    <a:lnR>
                      <a:noFill/>
                    </a:lnR>
                    <a:lnT>
                      <a:noFill/>
                    </a:lnT>
                    <a:lnB>
                      <a:noFill/>
                    </a:lnB>
                  </a:tcPr>
                </a:tc>
                <a:tc>
                  <a:txBody>
                    <a:bodyPr/>
                    <a:lstStyle/>
                    <a:p>
                      <a:r>
                        <a:rPr lang="en-US" sz="1100" dirty="0" smtClean="0"/>
                        <a:t>English</a:t>
                      </a:r>
                      <a:endParaRPr lang="ru-RU" sz="1100" dirty="0"/>
                    </a:p>
                  </a:txBody>
                  <a:tcPr marL="53909" marR="53909" marT="26954" marB="26954" anchor="ctr">
                    <a:lnL>
                      <a:noFill/>
                    </a:lnL>
                    <a:lnR>
                      <a:noFill/>
                    </a:lnR>
                    <a:lnT>
                      <a:noFill/>
                    </a:lnT>
                    <a:lnB>
                      <a:noFill/>
                    </a:lnB>
                  </a:tcPr>
                </a:tc>
              </a:tr>
              <a:tr h="211465">
                <a:tc>
                  <a:txBody>
                    <a:bodyPr/>
                    <a:lstStyle/>
                    <a:p>
                      <a:r>
                        <a:rPr lang="en-US" sz="1100" b="1" dirty="0" smtClean="0"/>
                        <a:t>The capital of </a:t>
                      </a:r>
                      <a:endParaRPr lang="ru-RU" sz="1100" dirty="0"/>
                    </a:p>
                  </a:txBody>
                  <a:tcPr marL="53909" marR="53909" marT="26954" marB="26954" anchor="ctr">
                    <a:lnL>
                      <a:noFill/>
                    </a:lnL>
                    <a:lnR>
                      <a:noFill/>
                    </a:lnR>
                    <a:lnT>
                      <a:noFill/>
                    </a:lnT>
                    <a:lnB>
                      <a:noFill/>
                    </a:lnB>
                  </a:tcPr>
                </a:tc>
                <a:tc>
                  <a:txBody>
                    <a:bodyPr/>
                    <a:lstStyle/>
                    <a:p>
                      <a:r>
                        <a:rPr lang="en-US" sz="1100" dirty="0" smtClean="0"/>
                        <a:t>London</a:t>
                      </a:r>
                      <a:endParaRPr lang="ru-RU" sz="1100" dirty="0"/>
                    </a:p>
                  </a:txBody>
                  <a:tcPr marL="53909" marR="53909" marT="26954" marB="26954" anchor="ctr">
                    <a:lnL>
                      <a:noFill/>
                    </a:lnL>
                    <a:lnR>
                      <a:noFill/>
                    </a:lnR>
                    <a:lnT>
                      <a:noFill/>
                    </a:lnT>
                    <a:lnB>
                      <a:noFill/>
                    </a:lnB>
                  </a:tcPr>
                </a:tc>
              </a:tr>
              <a:tr h="691495">
                <a:tc>
                  <a:txBody>
                    <a:bodyPr/>
                    <a:lstStyle/>
                    <a:p>
                      <a:r>
                        <a:rPr lang="en-US" sz="1100" b="1" dirty="0" smtClean="0"/>
                        <a:t>The largest cities </a:t>
                      </a:r>
                      <a:endParaRPr lang="ru-RU" sz="1100" dirty="0"/>
                    </a:p>
                  </a:txBody>
                  <a:tcPr marL="53909" marR="53909" marT="26954" marB="26954" anchor="ctr">
                    <a:lnL>
                      <a:noFill/>
                    </a:lnL>
                    <a:lnR>
                      <a:noFill/>
                    </a:lnR>
                    <a:lnT>
                      <a:noFill/>
                    </a:lnT>
                    <a:lnB>
                      <a:noFill/>
                    </a:lnB>
                  </a:tcPr>
                </a:tc>
                <a:tc>
                  <a:txBody>
                    <a:bodyPr/>
                    <a:lstStyle/>
                    <a:p>
                      <a:r>
                        <a:rPr lang="en-US" sz="1100" dirty="0" smtClean="0"/>
                        <a:t>London, Birmingham, Leeds, Sheffield, Liverpool, Manchester, Coventry, Leicester.</a:t>
                      </a:r>
                    </a:p>
                  </a:txBody>
                  <a:tcPr marL="53909" marR="53909" marT="26954" marB="26954" anchor="ctr">
                    <a:lnL>
                      <a:noFill/>
                    </a:lnL>
                    <a:lnR>
                      <a:noFill/>
                    </a:lnR>
                    <a:lnT>
                      <a:noFill/>
                    </a:lnT>
                    <a:lnB>
                      <a:noFill/>
                    </a:lnB>
                  </a:tcPr>
                </a:tc>
              </a:tr>
              <a:tr h="851506">
                <a:tc>
                  <a:txBody>
                    <a:bodyPr/>
                    <a:lstStyle/>
                    <a:p>
                      <a:r>
                        <a:rPr lang="en-US" sz="1100" b="1" dirty="0" smtClean="0"/>
                        <a:t>The dualistic monarchy form of </a:t>
                      </a:r>
                      <a:endParaRPr lang="ru-RU" sz="1100" dirty="0"/>
                    </a:p>
                  </a:txBody>
                  <a:tcPr marL="53909" marR="53909" marT="26954" marB="26954" anchor="ctr">
                    <a:lnL>
                      <a:noFill/>
                    </a:lnL>
                    <a:lnR>
                      <a:noFill/>
                    </a:lnR>
                    <a:lnT>
                      <a:noFill/>
                    </a:lnT>
                    <a:lnB>
                      <a:noFill/>
                    </a:lnB>
                  </a:tcPr>
                </a:tc>
                <a:tc>
                  <a:txBody>
                    <a:bodyPr/>
                    <a:lstStyle/>
                    <a:p>
                      <a:r>
                        <a:rPr lang="en-US" sz="1100" dirty="0" smtClean="0"/>
                        <a:t>government (part of the UK, has its own higher authorities)</a:t>
                      </a:r>
                    </a:p>
                  </a:txBody>
                  <a:tcPr marL="53909" marR="53909" marT="26954" marB="26954" anchor="ctr">
                    <a:lnL>
                      <a:noFill/>
                    </a:lnL>
                    <a:lnR>
                      <a:noFill/>
                    </a:lnR>
                    <a:lnT>
                      <a:noFill/>
                    </a:lnT>
                    <a:lnB>
                      <a:noFill/>
                    </a:lnB>
                  </a:tcPr>
                </a:tc>
              </a:tr>
              <a:tr h="371475">
                <a:tc>
                  <a:txBody>
                    <a:bodyPr/>
                    <a:lstStyle/>
                    <a:p>
                      <a:r>
                        <a:rPr lang="en-US" sz="1100" b="1" dirty="0" smtClean="0"/>
                        <a:t>Queen</a:t>
                      </a:r>
                    </a:p>
                    <a:p>
                      <a:r>
                        <a:rPr lang="en-US" sz="1100" b="1" dirty="0" smtClean="0"/>
                        <a:t>Prime Minister </a:t>
                      </a:r>
                      <a:endParaRPr lang="ru-RU" sz="1100" dirty="0"/>
                    </a:p>
                  </a:txBody>
                  <a:tcPr marL="53909" marR="53909" marT="26954" marB="26954">
                    <a:lnL>
                      <a:noFill/>
                    </a:lnL>
                    <a:lnR>
                      <a:noFill/>
                    </a:lnR>
                    <a:lnT>
                      <a:noFill/>
                    </a:lnT>
                    <a:lnB>
                      <a:noFill/>
                    </a:lnB>
                  </a:tcPr>
                </a:tc>
                <a:tc>
                  <a:txBody>
                    <a:bodyPr/>
                    <a:lstStyle/>
                    <a:p>
                      <a:r>
                        <a:rPr lang="en-US" sz="1100" dirty="0" smtClean="0"/>
                        <a:t>Elizabeth II</a:t>
                      </a:r>
                    </a:p>
                    <a:p>
                      <a:r>
                        <a:rPr lang="en-US" sz="1100" dirty="0" smtClean="0"/>
                        <a:t>David Cameron</a:t>
                      </a:r>
                      <a:endParaRPr lang="en-US" sz="1100" dirty="0"/>
                    </a:p>
                  </a:txBody>
                  <a:tcPr marL="53909" marR="53909" marT="26954" marB="26954">
                    <a:lnL>
                      <a:noFill/>
                    </a:lnL>
                    <a:lnR>
                      <a:noFill/>
                    </a:lnR>
                    <a:lnT>
                      <a:noFill/>
                    </a:lnT>
                    <a:lnB>
                      <a:noFill/>
                    </a:lnB>
                  </a:tcPr>
                </a:tc>
              </a:tr>
              <a:tr h="211465">
                <a:tc>
                  <a:txBody>
                    <a:bodyPr/>
                    <a:lstStyle/>
                    <a:p>
                      <a:r>
                        <a:rPr lang="en-US" sz="1100" b="1" dirty="0" smtClean="0"/>
                        <a:t>State. religion</a:t>
                      </a:r>
                      <a:endParaRPr lang="ru-RU" sz="1100" dirty="0"/>
                    </a:p>
                  </a:txBody>
                  <a:tcPr marL="53909" marR="53909" marT="26954" marB="26954" anchor="ctr">
                    <a:lnL>
                      <a:noFill/>
                    </a:lnL>
                    <a:lnR>
                      <a:noFill/>
                    </a:lnR>
                    <a:lnT>
                      <a:noFill/>
                    </a:lnT>
                    <a:lnB>
                      <a:noFill/>
                    </a:lnB>
                  </a:tcPr>
                </a:tc>
                <a:tc>
                  <a:txBody>
                    <a:bodyPr/>
                    <a:lstStyle/>
                    <a:p>
                      <a:r>
                        <a:rPr lang="en-US" sz="1100" dirty="0" smtClean="0"/>
                        <a:t>Anglicanism</a:t>
                      </a:r>
                      <a:endParaRPr lang="ru-RU" sz="1100" dirty="0"/>
                    </a:p>
                  </a:txBody>
                  <a:tcPr marL="53909" marR="53909" marT="26954" marB="26954" anchor="ctr">
                    <a:lnL>
                      <a:noFill/>
                    </a:lnL>
                    <a:lnR>
                      <a:noFill/>
                    </a:lnR>
                    <a:lnT>
                      <a:noFill/>
                    </a:lnT>
                    <a:lnB>
                      <a:noFill/>
                    </a:lnB>
                  </a:tcPr>
                </a:tc>
              </a:tr>
              <a:tr h="371475">
                <a:tc>
                  <a:txBody>
                    <a:bodyPr/>
                    <a:lstStyle/>
                    <a:p>
                      <a:r>
                        <a:rPr lang="en-US" sz="1100" b="1" dirty="0" smtClean="0"/>
                        <a:t>Territory</a:t>
                      </a:r>
                      <a:r>
                        <a:rPr lang="ru-RU" sz="1100" dirty="0"/>
                        <a:t/>
                      </a:r>
                      <a:br>
                        <a:rPr lang="ru-RU" sz="1100" dirty="0"/>
                      </a:br>
                      <a:r>
                        <a:rPr lang="ru-RU" sz="1100" dirty="0" smtClean="0"/>
                        <a:t>•</a:t>
                      </a:r>
                      <a:r>
                        <a:rPr lang="ru-RU" sz="1100" baseline="0" dirty="0" smtClean="0"/>
                        <a:t> </a:t>
                      </a:r>
                      <a:r>
                        <a:rPr lang="en-US" sz="1100" dirty="0" smtClean="0"/>
                        <a:t>Total</a:t>
                      </a:r>
                      <a:endParaRPr lang="ru-RU" sz="1100" dirty="0"/>
                    </a:p>
                  </a:txBody>
                  <a:tcPr marL="53909" marR="53909" marT="26954" marB="26954" anchor="ctr">
                    <a:lnL>
                      <a:noFill/>
                    </a:lnL>
                    <a:lnR>
                      <a:noFill/>
                    </a:lnR>
                    <a:lnT>
                      <a:noFill/>
                    </a:lnT>
                    <a:lnB>
                      <a:noFill/>
                    </a:lnB>
                  </a:tcPr>
                </a:tc>
                <a:tc>
                  <a:txBody>
                    <a:bodyPr/>
                    <a:lstStyle/>
                    <a:p>
                      <a:r>
                        <a:rPr lang="ru-RU" sz="1100" dirty="0"/>
                        <a:t/>
                      </a:r>
                      <a:br>
                        <a:rPr lang="ru-RU" sz="1100" dirty="0"/>
                      </a:br>
                      <a:r>
                        <a:rPr lang="ru-RU" sz="1100" dirty="0"/>
                        <a:t>133 396 </a:t>
                      </a:r>
                      <a:r>
                        <a:rPr lang="en-US" sz="1100" dirty="0" smtClean="0"/>
                        <a:t>km ²</a:t>
                      </a:r>
                      <a:endParaRPr lang="ru-RU" sz="1100" dirty="0"/>
                    </a:p>
                  </a:txBody>
                  <a:tcPr marL="53909" marR="53909" marT="26954" marB="26954" anchor="ctr">
                    <a:lnL>
                      <a:noFill/>
                    </a:lnL>
                    <a:lnR>
                      <a:noFill/>
                    </a:lnR>
                    <a:lnT>
                      <a:noFill/>
                    </a:lnT>
                    <a:lnB>
                      <a:noFill/>
                    </a:lnB>
                  </a:tcPr>
                </a:tc>
              </a:tr>
              <a:tr h="546487">
                <a:tc>
                  <a:txBody>
                    <a:bodyPr/>
                    <a:lstStyle/>
                    <a:p>
                      <a:r>
                        <a:rPr lang="en-US" sz="1100" b="1" dirty="0" smtClean="0"/>
                        <a:t>Population</a:t>
                      </a:r>
                      <a:r>
                        <a:rPr lang="ru-RU" sz="1100" dirty="0"/>
                        <a:t/>
                      </a:r>
                      <a:br>
                        <a:rPr lang="ru-RU" sz="1100" dirty="0"/>
                      </a:br>
                      <a:r>
                        <a:rPr lang="ru-RU" sz="1100" dirty="0"/>
                        <a:t>• </a:t>
                      </a:r>
                      <a:r>
                        <a:rPr lang="en-US" sz="1100" dirty="0" smtClean="0"/>
                        <a:t>Evaluation</a:t>
                      </a:r>
                      <a:r>
                        <a:rPr lang="ru-RU" sz="1100" dirty="0" smtClean="0"/>
                        <a:t> </a:t>
                      </a:r>
                      <a:r>
                        <a:rPr lang="ru-RU" sz="1100" dirty="0"/>
                        <a:t>(2011)</a:t>
                      </a:r>
                      <a:br>
                        <a:rPr lang="ru-RU" sz="1100" dirty="0"/>
                      </a:br>
                      <a:r>
                        <a:rPr lang="ru-RU" sz="1100" dirty="0"/>
                        <a:t>• </a:t>
                      </a:r>
                      <a:r>
                        <a:rPr lang="en-US" sz="1100" dirty="0" smtClean="0"/>
                        <a:t>Density</a:t>
                      </a:r>
                      <a:endParaRPr lang="ru-RU" sz="1100" dirty="0"/>
                    </a:p>
                  </a:txBody>
                  <a:tcPr marL="53909" marR="53909" marT="26954" marB="26954" anchor="ctr">
                    <a:lnL>
                      <a:noFill/>
                    </a:lnL>
                    <a:lnR>
                      <a:noFill/>
                    </a:lnR>
                    <a:lnT>
                      <a:noFill/>
                    </a:lnT>
                    <a:lnB>
                      <a:noFill/>
                    </a:lnB>
                  </a:tcPr>
                </a:tc>
                <a:tc>
                  <a:txBody>
                    <a:bodyPr/>
                    <a:lstStyle/>
                    <a:p>
                      <a:r>
                        <a:rPr lang="ru-RU" sz="1100" dirty="0"/>
                        <a:t/>
                      </a:r>
                      <a:br>
                        <a:rPr lang="ru-RU" sz="1100" dirty="0"/>
                      </a:br>
                      <a:r>
                        <a:rPr lang="ru-RU" sz="1100" dirty="0"/>
                        <a:t>53 </a:t>
                      </a:r>
                      <a:r>
                        <a:rPr lang="ru-RU" sz="1100" dirty="0" smtClean="0"/>
                        <a:t>012,456  </a:t>
                      </a:r>
                      <a:r>
                        <a:rPr lang="en-US" sz="1100" dirty="0" smtClean="0"/>
                        <a:t>people</a:t>
                      </a:r>
                      <a:r>
                        <a:rPr lang="ru-RU" sz="1100" dirty="0"/>
                        <a:t/>
                      </a:r>
                      <a:br>
                        <a:rPr lang="ru-RU" sz="1100" dirty="0"/>
                      </a:br>
                      <a:r>
                        <a:rPr lang="ru-RU" sz="1100" dirty="0" smtClean="0"/>
                        <a:t>396 </a:t>
                      </a:r>
                      <a:r>
                        <a:rPr lang="en-US" sz="1100" dirty="0" smtClean="0"/>
                        <a:t>people. / Km ²</a:t>
                      </a:r>
                      <a:endParaRPr lang="ru-RU" sz="1100" dirty="0"/>
                    </a:p>
                  </a:txBody>
                  <a:tcPr marL="53909" marR="53909" marT="26954" marB="26954" anchor="ctr">
                    <a:lnL>
                      <a:noFill/>
                    </a:lnL>
                    <a:lnR>
                      <a:noFill/>
                    </a:lnR>
                    <a:lnT>
                      <a:noFill/>
                    </a:lnT>
                    <a:lnB>
                      <a:noFill/>
                    </a:lnB>
                  </a:tcPr>
                </a:tc>
              </a:tr>
              <a:tr h="371475">
                <a:tc>
                  <a:txBody>
                    <a:bodyPr/>
                    <a:lstStyle/>
                    <a:p>
                      <a:r>
                        <a:rPr lang="en-US" sz="1100" b="1" dirty="0" err="1" smtClean="0"/>
                        <a:t>Demonym</a:t>
                      </a:r>
                      <a:endParaRPr lang="ru-RU" sz="1100" dirty="0"/>
                    </a:p>
                  </a:txBody>
                  <a:tcPr marL="53909" marR="53909" marT="26954" marB="26954" anchor="ctr">
                    <a:lnL>
                      <a:noFill/>
                    </a:lnL>
                    <a:lnR>
                      <a:noFill/>
                    </a:lnR>
                    <a:lnT>
                      <a:noFill/>
                    </a:lnT>
                    <a:lnB>
                      <a:noFill/>
                    </a:lnB>
                  </a:tcPr>
                </a:tc>
                <a:tc>
                  <a:txBody>
                    <a:bodyPr/>
                    <a:lstStyle/>
                    <a:p>
                      <a:r>
                        <a:rPr lang="en-US" sz="1100" dirty="0" smtClean="0"/>
                        <a:t>Englishman Englishwoman, British</a:t>
                      </a:r>
                      <a:endParaRPr lang="ru-RU" sz="1100" dirty="0"/>
                    </a:p>
                  </a:txBody>
                  <a:tcPr marL="53909" marR="53909" marT="26954" marB="26954" anchor="ctr">
                    <a:lnL>
                      <a:noFill/>
                    </a:lnL>
                    <a:lnR>
                      <a:noFill/>
                    </a:lnR>
                    <a:lnT>
                      <a:noFill/>
                    </a:lnT>
                    <a:lnB>
                      <a:noFill/>
                    </a:lnB>
                  </a:tcPr>
                </a:tc>
              </a:tr>
              <a:tr h="211465">
                <a:tc>
                  <a:txBody>
                    <a:bodyPr/>
                    <a:lstStyle/>
                    <a:p>
                      <a:r>
                        <a:rPr lang="en-US" sz="1100" b="1" dirty="0" smtClean="0"/>
                        <a:t>Currency </a:t>
                      </a:r>
                      <a:endParaRPr lang="ru-RU" sz="1100" dirty="0"/>
                    </a:p>
                  </a:txBody>
                  <a:tcPr marL="53909" marR="53909" marT="26954" marB="26954" anchor="ctr">
                    <a:lnL>
                      <a:noFill/>
                    </a:lnL>
                    <a:lnR>
                      <a:noFill/>
                    </a:lnR>
                    <a:lnT>
                      <a:noFill/>
                    </a:lnT>
                    <a:lnB>
                      <a:noFill/>
                    </a:lnB>
                  </a:tcPr>
                </a:tc>
                <a:tc>
                  <a:txBody>
                    <a:bodyPr/>
                    <a:lstStyle/>
                    <a:p>
                      <a:r>
                        <a:rPr lang="en-US" sz="1100" dirty="0" smtClean="0"/>
                        <a:t>Pound Sterling</a:t>
                      </a:r>
                      <a:endParaRPr lang="ru-RU" sz="1100" dirty="0"/>
                    </a:p>
                  </a:txBody>
                  <a:tcPr marL="53909" marR="53909" marT="26954" marB="26954" anchor="ctr">
                    <a:lnL>
                      <a:noFill/>
                    </a:lnL>
                    <a:lnR>
                      <a:noFill/>
                    </a:lnR>
                    <a:lnT>
                      <a:noFill/>
                    </a:lnT>
                    <a:lnB>
                      <a:noFill/>
                    </a:lnB>
                  </a:tcPr>
                </a:tc>
              </a:tr>
              <a:tr h="211465">
                <a:tc>
                  <a:txBody>
                    <a:bodyPr/>
                    <a:lstStyle/>
                    <a:p>
                      <a:r>
                        <a:rPr lang="en-US" sz="1100" b="1" dirty="0" smtClean="0"/>
                        <a:t>Calling code</a:t>
                      </a:r>
                      <a:endParaRPr lang="ru-RU" sz="1100" dirty="0"/>
                    </a:p>
                  </a:txBody>
                  <a:tcPr marL="53909" marR="53909" marT="26954" marB="26954" anchor="ctr">
                    <a:lnL>
                      <a:noFill/>
                    </a:lnL>
                    <a:lnR>
                      <a:noFill/>
                    </a:lnR>
                    <a:lnT>
                      <a:noFill/>
                    </a:lnT>
                    <a:lnB>
                      <a:noFill/>
                    </a:lnB>
                  </a:tcPr>
                </a:tc>
                <a:tc>
                  <a:txBody>
                    <a:bodyPr/>
                    <a:lstStyle/>
                    <a:p>
                      <a:r>
                        <a:rPr lang="ru-RU" sz="1100" dirty="0"/>
                        <a:t>+44</a:t>
                      </a:r>
                    </a:p>
                  </a:txBody>
                  <a:tcPr marL="53909" marR="53909" marT="26954" marB="26954" anchor="ctr">
                    <a:lnL>
                      <a:noFill/>
                    </a:lnL>
                    <a:lnR>
                      <a:noFill/>
                    </a:lnR>
                    <a:lnT>
                      <a:noFill/>
                    </a:lnT>
                    <a:lnB>
                      <a:noFill/>
                    </a:lnB>
                  </a:tcPr>
                </a:tc>
              </a:tr>
            </a:tbl>
          </a:graphicData>
        </a:graphic>
      </p:graphicFrame>
      <p:pic>
        <p:nvPicPr>
          <p:cNvPr id="6" name="Рисунок 5"/>
          <p:cNvPicPr>
            <a:picLocks noChangeAspect="1"/>
          </p:cNvPicPr>
          <p:nvPr/>
        </p:nvPicPr>
        <p:blipFill>
          <a:blip r:embed="rId2"/>
          <a:stretch>
            <a:fillRect/>
          </a:stretch>
        </p:blipFill>
        <p:spPr>
          <a:xfrm>
            <a:off x="0" y="0"/>
            <a:ext cx="1624445" cy="2192482"/>
          </a:xfrm>
          <a:prstGeom prst="rect">
            <a:avLst/>
          </a:prstGeom>
        </p:spPr>
      </p:pic>
      <p:sp>
        <p:nvSpPr>
          <p:cNvPr id="7" name="Овал 6">
            <a:hlinkClick r:id="rId3" action="ppaction://hlinksldjump"/>
          </p:cNvPr>
          <p:cNvSpPr/>
          <p:nvPr/>
        </p:nvSpPr>
        <p:spPr>
          <a:xfrm>
            <a:off x="10650682" y="140278"/>
            <a:ext cx="145472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a:t>
            </a:r>
            <a:r>
              <a:rPr lang="en-US" dirty="0"/>
              <a:t>the content</a:t>
            </a:r>
            <a:endParaRPr lang="ru-RU" dirty="0"/>
          </a:p>
        </p:txBody>
      </p:sp>
      <p:sp>
        <p:nvSpPr>
          <p:cNvPr id="8" name="Стрелка вправо 7">
            <a:hlinkClick r:id="rId4" action="ppaction://hlinksldjump"/>
          </p:cNvPr>
          <p:cNvSpPr/>
          <p:nvPr/>
        </p:nvSpPr>
        <p:spPr>
          <a:xfrm>
            <a:off x="10048009" y="5673436"/>
            <a:ext cx="1652155" cy="768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1862045364"/>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17073" y="259772"/>
            <a:ext cx="8453121" cy="6317673"/>
          </a:xfrm>
        </p:spPr>
        <p:txBody>
          <a:bodyPr>
            <a:normAutofit/>
          </a:bodyPr>
          <a:lstStyle/>
          <a:p>
            <a:pPr algn="ctr"/>
            <a:r>
              <a:rPr lang="en-US" sz="3600" b="1" dirty="0" smtClean="0">
                <a:solidFill>
                  <a:schemeClr val="accent1">
                    <a:lumMod val="50000"/>
                  </a:schemeClr>
                </a:solidFill>
              </a:rPr>
              <a:t>Route</a:t>
            </a:r>
            <a:endParaRPr lang="ru-RU" sz="3600" b="1" dirty="0" smtClean="0">
              <a:solidFill>
                <a:schemeClr val="accent1">
                  <a:lumMod val="50000"/>
                </a:schemeClr>
              </a:solidFill>
            </a:endParaRPr>
          </a:p>
          <a:p>
            <a:pPr algn="ctr"/>
            <a:endParaRPr lang="ru-RU" sz="3600" b="1" dirty="0">
              <a:solidFill>
                <a:schemeClr val="accent1">
                  <a:lumMod val="50000"/>
                </a:schemeClr>
              </a:solidFill>
            </a:endParaRPr>
          </a:p>
          <a:p>
            <a:pPr algn="l"/>
            <a:endParaRPr lang="ru-RU" dirty="0"/>
          </a:p>
        </p:txBody>
      </p:sp>
      <p:pic>
        <p:nvPicPr>
          <p:cNvPr id="2" name="Рисунок 1"/>
          <p:cNvPicPr>
            <a:picLocks noChangeAspect="1"/>
          </p:cNvPicPr>
          <p:nvPr/>
        </p:nvPicPr>
        <p:blipFill>
          <a:blip r:embed="rId2"/>
          <a:stretch>
            <a:fillRect/>
          </a:stretch>
        </p:blipFill>
        <p:spPr>
          <a:xfrm>
            <a:off x="1018309" y="1039091"/>
            <a:ext cx="4322618" cy="2805545"/>
          </a:xfrm>
          <a:prstGeom prst="rect">
            <a:avLst/>
          </a:prstGeom>
        </p:spPr>
      </p:pic>
      <p:sp>
        <p:nvSpPr>
          <p:cNvPr id="4" name="Прямоугольник 3"/>
          <p:cNvSpPr/>
          <p:nvPr/>
        </p:nvSpPr>
        <p:spPr>
          <a:xfrm>
            <a:off x="5743634" y="1039091"/>
            <a:ext cx="3452322" cy="1569660"/>
          </a:xfrm>
          <a:prstGeom prst="rect">
            <a:avLst/>
          </a:prstGeom>
        </p:spPr>
        <p:txBody>
          <a:bodyPr wrap="square">
            <a:spAutoFit/>
          </a:bodyPr>
          <a:lstStyle/>
          <a:p>
            <a:r>
              <a:rPr lang="ru-RU" sz="1600" dirty="0"/>
              <a:t>11 дней по Великобритании (Суонси - Шеффилд - Ньюпорт - Манчестер - </a:t>
            </a:r>
            <a:r>
              <a:rPr lang="ru-RU" sz="1600" dirty="0" err="1"/>
              <a:t>Лутон</a:t>
            </a:r>
            <a:r>
              <a:rPr lang="ru-RU" sz="1600" dirty="0"/>
              <a:t> - Сити - </a:t>
            </a:r>
            <a:r>
              <a:rPr lang="ru-RU" sz="1600" dirty="0" err="1"/>
              <a:t>Лланвайр</a:t>
            </a:r>
            <a:r>
              <a:rPr lang="ru-RU" sz="1600" dirty="0"/>
              <a:t> </a:t>
            </a:r>
            <a:r>
              <a:rPr lang="ru-RU" sz="1600" dirty="0" err="1"/>
              <a:t>Пуллгвингилл</a:t>
            </a:r>
            <a:r>
              <a:rPr lang="ru-RU" sz="1600" dirty="0"/>
              <a:t> - Ливерпуль - Бристоль - </a:t>
            </a:r>
            <a:r>
              <a:rPr lang="ru-RU" sz="1600" dirty="0" err="1"/>
              <a:t>Брэдфорд</a:t>
            </a:r>
            <a:r>
              <a:rPr lang="ru-RU" sz="1600" dirty="0" smtClean="0"/>
              <a:t>)</a:t>
            </a:r>
            <a:endParaRPr lang="ru-RU" sz="1600" dirty="0"/>
          </a:p>
        </p:txBody>
      </p:sp>
      <p:sp>
        <p:nvSpPr>
          <p:cNvPr id="6" name="Прямоугольник 5"/>
          <p:cNvSpPr/>
          <p:nvPr/>
        </p:nvSpPr>
        <p:spPr>
          <a:xfrm>
            <a:off x="5181268" y="6208113"/>
            <a:ext cx="319319" cy="369332"/>
          </a:xfrm>
          <a:prstGeom prst="rect">
            <a:avLst/>
          </a:prstGeom>
        </p:spPr>
        <p:txBody>
          <a:bodyPr wrap="none">
            <a:spAutoFit/>
          </a:bodyPr>
          <a:lstStyle/>
          <a:p>
            <a:pPr algn="ctr"/>
            <a:r>
              <a:rPr lang="ru-RU" b="1" dirty="0"/>
              <a:t>5</a:t>
            </a:r>
          </a:p>
        </p:txBody>
      </p:sp>
      <p:sp>
        <p:nvSpPr>
          <p:cNvPr id="5" name="Овал 4">
            <a:hlinkClick r:id="rId3" action="ppaction://hlinksldjump"/>
          </p:cNvPr>
          <p:cNvSpPr/>
          <p:nvPr/>
        </p:nvSpPr>
        <p:spPr>
          <a:xfrm>
            <a:off x="10468958" y="93519"/>
            <a:ext cx="1496291" cy="883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a:t>
            </a:r>
            <a:r>
              <a:rPr lang="en-US" dirty="0"/>
              <a:t>the content</a:t>
            </a:r>
            <a:endParaRPr lang="ru-RU" dirty="0"/>
          </a:p>
        </p:txBody>
      </p:sp>
      <p:sp>
        <p:nvSpPr>
          <p:cNvPr id="7" name="Стрелка вправо 6">
            <a:hlinkClick r:id="rId4" action="ppaction://hlinksldjump"/>
          </p:cNvPr>
          <p:cNvSpPr/>
          <p:nvPr/>
        </p:nvSpPr>
        <p:spPr>
          <a:xfrm>
            <a:off x="9970194" y="5579918"/>
            <a:ext cx="1771533" cy="820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3799901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289" y="467590"/>
            <a:ext cx="8596668" cy="6261821"/>
          </a:xfrm>
        </p:spPr>
        <p:txBody>
          <a:bodyPr>
            <a:normAutofit/>
          </a:bodyPr>
          <a:lstStyle/>
          <a:p>
            <a:pPr>
              <a:buFont typeface="Wingdings" panose="05000000000000000000" pitchFamily="2" charset="2"/>
              <a:buChar char="Ø"/>
            </a:pPr>
            <a:r>
              <a:rPr lang="ru-RU" b="1" dirty="0" smtClean="0"/>
              <a:t>1. </a:t>
            </a:r>
            <a:r>
              <a:rPr lang="en-US" b="1" dirty="0"/>
              <a:t>Oxford </a:t>
            </a:r>
            <a:r>
              <a:rPr lang="en-US" b="1" dirty="0" smtClean="0"/>
              <a:t>Street</a:t>
            </a:r>
            <a:endParaRPr lang="ru-RU" b="1" dirty="0" smtClean="0"/>
          </a:p>
          <a:p>
            <a:pPr marL="0" indent="0">
              <a:buNone/>
            </a:pPr>
            <a:r>
              <a:rPr lang="en-US" sz="1400" dirty="0"/>
              <a:t>Walk down Oxford Street is an early start (especially if on a calendar - Sunday, when the shops close at 17.00-18.00). On this street there are hundreds of shops - from reputable department stores such as Selfridges and John Lewis stores to smaller ones such as H &amp; M, </a:t>
            </a:r>
            <a:r>
              <a:rPr lang="en-US" sz="1400" dirty="0" err="1"/>
              <a:t>Topshop</a:t>
            </a:r>
            <a:r>
              <a:rPr lang="en-US" sz="1400" dirty="0"/>
              <a:t>, Next, </a:t>
            </a:r>
            <a:r>
              <a:rPr lang="en-US" sz="1400" dirty="0" err="1"/>
              <a:t>Ecco</a:t>
            </a:r>
            <a:r>
              <a:rPr lang="en-US" sz="1400" dirty="0"/>
              <a:t>, American Apparel, Esprit, </a:t>
            </a:r>
            <a:r>
              <a:rPr lang="en-US" sz="1400" dirty="0" smtClean="0"/>
              <a:t>Monsoon</a:t>
            </a:r>
            <a:r>
              <a:rPr lang="ru-RU" sz="1400" dirty="0" smtClean="0"/>
              <a:t>. </a:t>
            </a:r>
          </a:p>
          <a:p>
            <a:pPr>
              <a:buFont typeface="Wingdings" panose="05000000000000000000" pitchFamily="2" charset="2"/>
              <a:buChar char="Ø"/>
            </a:pPr>
            <a:r>
              <a:rPr lang="ru-RU" b="1" dirty="0" smtClean="0"/>
              <a:t>2. </a:t>
            </a:r>
            <a:r>
              <a:rPr lang="en-US" b="1" dirty="0" smtClean="0"/>
              <a:t>Selfridges</a:t>
            </a:r>
            <a:endParaRPr lang="ru-RU" b="1" dirty="0" smtClean="0"/>
          </a:p>
          <a:p>
            <a:pPr marL="0" indent="0">
              <a:buNone/>
            </a:pPr>
            <a:r>
              <a:rPr lang="en-US" sz="1400" dirty="0"/>
              <a:t>First on our list - department store Selfridges, which excites their bright shop windows and new collections of thousands of customers every day. In fact, it is a shopping district under one roof, named 2010 best department store in the </a:t>
            </a:r>
            <a:r>
              <a:rPr lang="en-US" sz="1400" dirty="0" smtClean="0"/>
              <a:t>world</a:t>
            </a:r>
            <a:r>
              <a:rPr lang="ru-RU" sz="1400" dirty="0" smtClean="0"/>
              <a:t>.</a:t>
            </a:r>
          </a:p>
          <a:p>
            <a:pPr>
              <a:buFont typeface="Wingdings" panose="05000000000000000000" pitchFamily="2" charset="2"/>
              <a:buChar char="Ø"/>
            </a:pPr>
            <a:r>
              <a:rPr lang="ru-RU" b="1" dirty="0" smtClean="0"/>
              <a:t>3. </a:t>
            </a:r>
            <a:r>
              <a:rPr lang="en-US" b="1" dirty="0"/>
              <a:t>Debenhams department </a:t>
            </a:r>
            <a:r>
              <a:rPr lang="en-US" b="1" dirty="0" smtClean="0"/>
              <a:t>store</a:t>
            </a:r>
            <a:endParaRPr lang="ru-RU" b="1" dirty="0" smtClean="0"/>
          </a:p>
          <a:p>
            <a:pPr marL="0" indent="0">
              <a:buNone/>
            </a:pPr>
            <a:r>
              <a:rPr lang="en-US" sz="1400" dirty="0"/>
              <a:t>Next in line - Debenhams, is not only one of the oldest British department stores, but also one of the most democratic. At the very least, on Oxford Street. Debenhams owners take pride in things that fashion designers they can cost as little as a few tens of pounds</a:t>
            </a:r>
            <a:r>
              <a:rPr lang="en-US" sz="1400" dirty="0" smtClean="0"/>
              <a:t>.</a:t>
            </a:r>
            <a:endParaRPr lang="ru-RU" sz="1400" dirty="0" smtClean="0"/>
          </a:p>
          <a:p>
            <a:pPr>
              <a:buFont typeface="Wingdings" panose="05000000000000000000" pitchFamily="2" charset="2"/>
              <a:buChar char="Ø"/>
            </a:pPr>
            <a:r>
              <a:rPr lang="ru-RU" b="1" dirty="0" smtClean="0"/>
              <a:t>4. </a:t>
            </a:r>
            <a:r>
              <a:rPr lang="en-US" b="1" dirty="0" err="1"/>
              <a:t>Foyles</a:t>
            </a:r>
            <a:r>
              <a:rPr lang="en-US" b="1" dirty="0"/>
              <a:t> </a:t>
            </a:r>
            <a:r>
              <a:rPr lang="en-US" b="1" dirty="0" smtClean="0"/>
              <a:t>Bookstore</a:t>
            </a:r>
            <a:endParaRPr lang="ru-RU" b="1" dirty="0" smtClean="0"/>
          </a:p>
          <a:p>
            <a:pPr marL="0" indent="0">
              <a:buNone/>
            </a:pPr>
            <a:r>
              <a:rPr lang="en-US" sz="1400" dirty="0"/>
              <a:t>Walk down Oxford Street underground station </a:t>
            </a:r>
            <a:r>
              <a:rPr lang="en-US" sz="1400" dirty="0" err="1"/>
              <a:t>Tottenham</a:t>
            </a:r>
            <a:r>
              <a:rPr lang="en-US" sz="1400" dirty="0"/>
              <a:t> Court Road and turn right down the street </a:t>
            </a:r>
            <a:r>
              <a:rPr lang="en-US" sz="1400" dirty="0" err="1"/>
              <a:t>Charing</a:t>
            </a:r>
            <a:r>
              <a:rPr lang="en-US" sz="1400" dirty="0"/>
              <a:t> Cross Road. After a couple of minutes you will see a bookstore </a:t>
            </a:r>
            <a:r>
              <a:rPr lang="en-US" sz="1400" dirty="0" err="1"/>
              <a:t>Foyles</a:t>
            </a:r>
            <a:r>
              <a:rPr lang="en-US" sz="1400" dirty="0"/>
              <a:t>, once caught, even in the Guinness Book of Records because of its extraordinary size</a:t>
            </a:r>
            <a:r>
              <a:rPr lang="en-US" sz="1400" dirty="0" smtClean="0"/>
              <a:t>.</a:t>
            </a:r>
            <a:endParaRPr lang="ru-RU" sz="1400" dirty="0" smtClean="0"/>
          </a:p>
          <a:p>
            <a:pPr>
              <a:buFont typeface="Wingdings" panose="05000000000000000000" pitchFamily="2" charset="2"/>
              <a:buChar char="Ø"/>
            </a:pPr>
            <a:r>
              <a:rPr lang="ru-RU" b="1" dirty="0" smtClean="0"/>
              <a:t>5. </a:t>
            </a:r>
            <a:r>
              <a:rPr lang="en-US" b="1" dirty="0" err="1" smtClean="0"/>
              <a:t>Hamleys</a:t>
            </a:r>
            <a:endParaRPr lang="ru-RU" b="1" dirty="0" smtClean="0"/>
          </a:p>
          <a:p>
            <a:pPr marL="0" indent="0">
              <a:buNone/>
            </a:pPr>
            <a:r>
              <a:rPr lang="en-US" sz="1400" dirty="0"/>
              <a:t>Regent Street, located </a:t>
            </a:r>
            <a:r>
              <a:rPr lang="en-US" sz="1400" dirty="0" err="1"/>
              <a:t>Hamleys</a:t>
            </a:r>
            <a:r>
              <a:rPr lang="en-US" sz="1400" dirty="0"/>
              <a:t> - one of the giant toy stores in the world. It has almost everything - from dolls and soft toys and kittens to video games and radio-controlled cars. Both adults and children trekking here is highly recommended!</a:t>
            </a:r>
            <a:endParaRPr lang="ru-RU" sz="1400" dirty="0" smtClean="0"/>
          </a:p>
        </p:txBody>
      </p:sp>
      <p:pic>
        <p:nvPicPr>
          <p:cNvPr id="4" name="Рисунок 3"/>
          <p:cNvPicPr>
            <a:picLocks noChangeAspect="1"/>
          </p:cNvPicPr>
          <p:nvPr/>
        </p:nvPicPr>
        <p:blipFill>
          <a:blip r:embed="rId2"/>
          <a:stretch>
            <a:fillRect/>
          </a:stretch>
        </p:blipFill>
        <p:spPr>
          <a:xfrm>
            <a:off x="9990420" y="349394"/>
            <a:ext cx="1666875" cy="942975"/>
          </a:xfrm>
          <a:prstGeom prst="rect">
            <a:avLst/>
          </a:prstGeom>
        </p:spPr>
      </p:pic>
      <p:pic>
        <p:nvPicPr>
          <p:cNvPr id="5" name="Рисунок 4"/>
          <p:cNvPicPr>
            <a:picLocks noChangeAspect="1"/>
          </p:cNvPicPr>
          <p:nvPr/>
        </p:nvPicPr>
        <p:blipFill>
          <a:blip r:embed="rId3"/>
          <a:stretch>
            <a:fillRect/>
          </a:stretch>
        </p:blipFill>
        <p:spPr>
          <a:xfrm>
            <a:off x="9990421" y="1606694"/>
            <a:ext cx="1666875" cy="942975"/>
          </a:xfrm>
          <a:prstGeom prst="rect">
            <a:avLst/>
          </a:prstGeom>
        </p:spPr>
      </p:pic>
      <p:pic>
        <p:nvPicPr>
          <p:cNvPr id="6" name="Рисунок 5"/>
          <p:cNvPicPr>
            <a:picLocks noChangeAspect="1"/>
          </p:cNvPicPr>
          <p:nvPr/>
        </p:nvPicPr>
        <p:blipFill>
          <a:blip r:embed="rId4"/>
          <a:stretch>
            <a:fillRect/>
          </a:stretch>
        </p:blipFill>
        <p:spPr>
          <a:xfrm>
            <a:off x="9990421" y="2863994"/>
            <a:ext cx="1666875" cy="942975"/>
          </a:xfrm>
          <a:prstGeom prst="rect">
            <a:avLst/>
          </a:prstGeom>
        </p:spPr>
      </p:pic>
      <p:pic>
        <p:nvPicPr>
          <p:cNvPr id="8" name="Рисунок 7"/>
          <p:cNvPicPr>
            <a:picLocks noChangeAspect="1"/>
          </p:cNvPicPr>
          <p:nvPr/>
        </p:nvPicPr>
        <p:blipFill>
          <a:blip r:embed="rId5"/>
          <a:stretch>
            <a:fillRect/>
          </a:stretch>
        </p:blipFill>
        <p:spPr>
          <a:xfrm>
            <a:off x="9990422" y="4325215"/>
            <a:ext cx="1666875" cy="942975"/>
          </a:xfrm>
          <a:prstGeom prst="rect">
            <a:avLst/>
          </a:prstGeom>
        </p:spPr>
      </p:pic>
      <p:pic>
        <p:nvPicPr>
          <p:cNvPr id="9" name="Рисунок 8"/>
          <p:cNvPicPr>
            <a:picLocks noChangeAspect="1"/>
          </p:cNvPicPr>
          <p:nvPr/>
        </p:nvPicPr>
        <p:blipFill>
          <a:blip r:embed="rId6"/>
          <a:stretch>
            <a:fillRect/>
          </a:stretch>
        </p:blipFill>
        <p:spPr>
          <a:xfrm>
            <a:off x="9990422" y="5786436"/>
            <a:ext cx="1666875" cy="942975"/>
          </a:xfrm>
          <a:prstGeom prst="rect">
            <a:avLst/>
          </a:prstGeom>
        </p:spPr>
      </p:pic>
      <p:sp>
        <p:nvSpPr>
          <p:cNvPr id="10" name="Прямоугольник 9"/>
          <p:cNvSpPr/>
          <p:nvPr/>
        </p:nvSpPr>
        <p:spPr>
          <a:xfrm>
            <a:off x="3765988" y="164728"/>
            <a:ext cx="2347117" cy="369332"/>
          </a:xfrm>
          <a:prstGeom prst="rect">
            <a:avLst/>
          </a:prstGeom>
        </p:spPr>
        <p:txBody>
          <a:bodyPr wrap="none">
            <a:spAutoFit/>
          </a:bodyPr>
          <a:lstStyle/>
          <a:p>
            <a:r>
              <a:rPr lang="en-US" b="1" u="sng" dirty="0">
                <a:solidFill>
                  <a:schemeClr val="accent1">
                    <a:lumMod val="50000"/>
                  </a:schemeClr>
                </a:solidFill>
              </a:rPr>
              <a:t>Shopping in England</a:t>
            </a:r>
            <a:endParaRPr lang="ru-RU" b="1" u="sng" dirty="0">
              <a:solidFill>
                <a:schemeClr val="accent1">
                  <a:lumMod val="50000"/>
                </a:schemeClr>
              </a:solidFill>
            </a:endParaRPr>
          </a:p>
        </p:txBody>
      </p:sp>
      <p:sp>
        <p:nvSpPr>
          <p:cNvPr id="11" name="Прямоугольник 10"/>
          <p:cNvSpPr/>
          <p:nvPr/>
        </p:nvSpPr>
        <p:spPr>
          <a:xfrm>
            <a:off x="5142653" y="6446260"/>
            <a:ext cx="306494" cy="369332"/>
          </a:xfrm>
          <a:prstGeom prst="rect">
            <a:avLst/>
          </a:prstGeom>
        </p:spPr>
        <p:txBody>
          <a:bodyPr wrap="square">
            <a:spAutoFit/>
          </a:bodyPr>
          <a:lstStyle/>
          <a:p>
            <a:pPr algn="ctr"/>
            <a:r>
              <a:rPr lang="ru-RU" b="1" dirty="0"/>
              <a:t>6</a:t>
            </a:r>
          </a:p>
        </p:txBody>
      </p:sp>
      <p:sp>
        <p:nvSpPr>
          <p:cNvPr id="2" name="Овал 1">
            <a:hlinkClick r:id="rId7" action="ppaction://hlinksldjump"/>
          </p:cNvPr>
          <p:cNvSpPr/>
          <p:nvPr/>
        </p:nvSpPr>
        <p:spPr>
          <a:xfrm>
            <a:off x="8136082" y="0"/>
            <a:ext cx="1537854" cy="89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the </a:t>
            </a:r>
            <a:r>
              <a:rPr lang="en-US" dirty="0" smtClean="0"/>
              <a:t>content</a:t>
            </a:r>
            <a:endParaRPr lang="ru-RU" dirty="0"/>
          </a:p>
        </p:txBody>
      </p:sp>
      <p:sp>
        <p:nvSpPr>
          <p:cNvPr id="7" name="Стрелка вправо 6">
            <a:hlinkClick r:id="rId8" action="ppaction://hlinksldjump"/>
          </p:cNvPr>
          <p:cNvSpPr/>
          <p:nvPr/>
        </p:nvSpPr>
        <p:spPr>
          <a:xfrm>
            <a:off x="8136082" y="6230647"/>
            <a:ext cx="1189875" cy="498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220387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96192" y="1"/>
            <a:ext cx="10089573" cy="6359235"/>
          </a:xfrm>
        </p:spPr>
        <p:txBody>
          <a:bodyPr>
            <a:normAutofit lnSpcReduction="10000"/>
          </a:bodyPr>
          <a:lstStyle/>
          <a:p>
            <a:pPr algn="ctr"/>
            <a:r>
              <a:rPr lang="en-US" sz="3200" i="1" dirty="0">
                <a:solidFill>
                  <a:srgbClr val="002060"/>
                </a:solidFill>
              </a:rPr>
              <a:t>Chapter 2. </a:t>
            </a:r>
            <a:r>
              <a:rPr lang="en-US" sz="3200" i="1" dirty="0" smtClean="0">
                <a:solidFill>
                  <a:srgbClr val="002060"/>
                </a:solidFill>
              </a:rPr>
              <a:t>Photo</a:t>
            </a:r>
            <a:endParaRPr lang="ru-RU" sz="3200" i="1" dirty="0">
              <a:solidFill>
                <a:srgbClr val="002060"/>
              </a:solidFill>
            </a:endParaRPr>
          </a:p>
          <a:p>
            <a:pPr algn="ctr"/>
            <a:r>
              <a:rPr lang="en-US" b="1" i="1" dirty="0" smtClean="0">
                <a:solidFill>
                  <a:schemeClr val="tx2">
                    <a:lumMod val="50000"/>
                  </a:schemeClr>
                </a:solidFill>
              </a:rPr>
              <a:t>London </a:t>
            </a:r>
            <a:r>
              <a:rPr lang="en-US" b="1" i="1" dirty="0">
                <a:solidFill>
                  <a:schemeClr val="tx2">
                    <a:lumMod val="50000"/>
                  </a:schemeClr>
                </a:solidFill>
              </a:rPr>
              <a:t>- the city where the mayor goes to work on the bike, and the actors move on the </a:t>
            </a:r>
            <a:r>
              <a:rPr lang="en-US" b="1" i="1" dirty="0" smtClean="0">
                <a:solidFill>
                  <a:schemeClr val="tx2">
                    <a:lumMod val="50000"/>
                  </a:schemeClr>
                </a:solidFill>
              </a:rPr>
              <a:t>subway</a:t>
            </a:r>
            <a:r>
              <a:rPr lang="ru-RU" b="1" i="1" dirty="0" smtClean="0">
                <a:solidFill>
                  <a:schemeClr val="tx2">
                    <a:lumMod val="50000"/>
                  </a:schemeClr>
                </a:solidFill>
              </a:rPr>
              <a:t>:</a:t>
            </a:r>
            <a:endParaRPr lang="ru-RU" i="1" dirty="0">
              <a:solidFill>
                <a:schemeClr val="tx2">
                  <a:lumMod val="50000"/>
                </a:schemeClr>
              </a:solidFill>
            </a:endParaRPr>
          </a:p>
          <a:p>
            <a:pPr algn="l"/>
            <a:endParaRPr lang="ru-RU" i="1" dirty="0" smtClean="0">
              <a:solidFill>
                <a:schemeClr val="tx2">
                  <a:lumMod val="50000"/>
                </a:schemeClr>
              </a:solidFill>
            </a:endParaRPr>
          </a:p>
          <a:p>
            <a:pPr algn="l"/>
            <a:endParaRPr lang="ru-RU" i="1" dirty="0">
              <a:solidFill>
                <a:schemeClr val="tx2">
                  <a:lumMod val="50000"/>
                </a:schemeClr>
              </a:solidFill>
            </a:endParaRPr>
          </a:p>
          <a:p>
            <a:pPr algn="l"/>
            <a:endParaRPr lang="ru-RU" i="1" dirty="0" smtClean="0">
              <a:solidFill>
                <a:schemeClr val="tx2">
                  <a:lumMod val="50000"/>
                </a:schemeClr>
              </a:solidFill>
            </a:endParaRPr>
          </a:p>
          <a:p>
            <a:pPr algn="l"/>
            <a:endParaRPr lang="ru-RU" i="1" dirty="0">
              <a:solidFill>
                <a:schemeClr val="tx2">
                  <a:lumMod val="50000"/>
                </a:schemeClr>
              </a:solidFill>
            </a:endParaRPr>
          </a:p>
          <a:p>
            <a:pPr algn="l"/>
            <a:endParaRPr lang="ru-RU" i="1" dirty="0" smtClean="0">
              <a:solidFill>
                <a:schemeClr val="tx2">
                  <a:lumMod val="50000"/>
                </a:schemeClr>
              </a:solidFill>
            </a:endParaRPr>
          </a:p>
          <a:p>
            <a:pPr algn="l"/>
            <a:endParaRPr lang="ru-RU" i="1" dirty="0">
              <a:solidFill>
                <a:schemeClr val="tx2">
                  <a:lumMod val="50000"/>
                </a:schemeClr>
              </a:solidFill>
            </a:endParaRPr>
          </a:p>
          <a:p>
            <a:pPr algn="l"/>
            <a:endParaRPr lang="ru-RU" i="1" dirty="0" smtClean="0">
              <a:solidFill>
                <a:schemeClr val="tx2">
                  <a:lumMod val="50000"/>
                </a:schemeClr>
              </a:solidFill>
            </a:endParaRPr>
          </a:p>
          <a:p>
            <a:pPr algn="l"/>
            <a:endParaRPr lang="ru-RU" i="1" dirty="0">
              <a:solidFill>
                <a:schemeClr val="tx2">
                  <a:lumMod val="50000"/>
                </a:schemeClr>
              </a:solidFill>
            </a:endParaRPr>
          </a:p>
          <a:p>
            <a:pPr algn="l"/>
            <a:endParaRPr lang="ru-RU" b="1" i="1" u="sng" dirty="0" smtClean="0">
              <a:solidFill>
                <a:srgbClr val="FF0000"/>
              </a:solidFill>
            </a:endParaRPr>
          </a:p>
          <a:p>
            <a:pPr algn="l"/>
            <a:endParaRPr lang="ru-RU" b="1" i="1" u="sng" dirty="0">
              <a:solidFill>
                <a:srgbClr val="FF0000"/>
              </a:solidFill>
            </a:endParaRPr>
          </a:p>
          <a:p>
            <a:pPr algn="l"/>
            <a:r>
              <a:rPr lang="en-US" b="1" i="1" u="sng" dirty="0" smtClean="0">
                <a:solidFill>
                  <a:srgbClr val="FF0000"/>
                </a:solidFill>
              </a:rPr>
              <a:t>Andrew Scott</a:t>
            </a:r>
            <a:r>
              <a:rPr lang="ru-RU" b="1" i="1" u="sng" dirty="0" smtClean="0">
                <a:solidFill>
                  <a:srgbClr val="FF0000"/>
                </a:solidFill>
              </a:rPr>
              <a:t>                           </a:t>
            </a:r>
            <a:r>
              <a:rPr lang="en-US" b="1" i="1" u="sng" dirty="0">
                <a:solidFill>
                  <a:srgbClr val="FF0000"/>
                </a:solidFill>
              </a:rPr>
              <a:t>Boris </a:t>
            </a:r>
            <a:r>
              <a:rPr lang="en-US" b="1" i="1" u="sng" dirty="0" smtClean="0">
                <a:solidFill>
                  <a:srgbClr val="FF0000"/>
                </a:solidFill>
              </a:rPr>
              <a:t>Johnson</a:t>
            </a:r>
            <a:r>
              <a:rPr lang="ru-RU" b="1" i="1" u="sng" dirty="0" smtClean="0">
                <a:solidFill>
                  <a:srgbClr val="FF0000"/>
                </a:solidFill>
              </a:rPr>
              <a:t>                           </a:t>
            </a:r>
            <a:r>
              <a:rPr lang="en-US" b="1" i="1" u="sng" dirty="0">
                <a:solidFill>
                  <a:srgbClr val="FF0000"/>
                </a:solidFill>
              </a:rPr>
              <a:t>Bradley </a:t>
            </a:r>
            <a:r>
              <a:rPr lang="en-US" b="1" i="1" u="sng" dirty="0" smtClean="0">
                <a:solidFill>
                  <a:srgbClr val="FF0000"/>
                </a:solidFill>
              </a:rPr>
              <a:t>James</a:t>
            </a:r>
            <a:endParaRPr lang="ru-RU" b="1" i="1" u="sng" dirty="0" smtClean="0">
              <a:solidFill>
                <a:srgbClr val="FF0000"/>
              </a:solidFill>
            </a:endParaRPr>
          </a:p>
          <a:p>
            <a:pPr algn="l"/>
            <a:endParaRPr lang="ru-RU" b="1" i="1" u="sng" dirty="0">
              <a:solidFill>
                <a:srgbClr val="FF0000"/>
              </a:solidFill>
            </a:endParaRPr>
          </a:p>
          <a:p>
            <a:pPr algn="ctr"/>
            <a:r>
              <a:rPr lang="ru-RU" b="1" dirty="0">
                <a:solidFill>
                  <a:schemeClr val="bg2">
                    <a:lumMod val="10000"/>
                  </a:schemeClr>
                </a:solidFill>
              </a:rPr>
              <a:t>7</a:t>
            </a:r>
            <a:endParaRPr lang="ru-RU" b="1" dirty="0" smtClean="0">
              <a:solidFill>
                <a:schemeClr val="bg2">
                  <a:lumMod val="10000"/>
                </a:schemeClr>
              </a:solidFill>
            </a:endParaRPr>
          </a:p>
        </p:txBody>
      </p:sp>
      <p:pic>
        <p:nvPicPr>
          <p:cNvPr id="4" name="Рисунок 3"/>
          <p:cNvPicPr>
            <a:picLocks noChangeAspect="1"/>
          </p:cNvPicPr>
          <p:nvPr/>
        </p:nvPicPr>
        <p:blipFill>
          <a:blip r:embed="rId2"/>
          <a:stretch>
            <a:fillRect/>
          </a:stretch>
        </p:blipFill>
        <p:spPr>
          <a:xfrm>
            <a:off x="1084983" y="1143000"/>
            <a:ext cx="2807278" cy="3657599"/>
          </a:xfrm>
          <a:prstGeom prst="rect">
            <a:avLst/>
          </a:prstGeom>
        </p:spPr>
      </p:pic>
      <p:pic>
        <p:nvPicPr>
          <p:cNvPr id="5" name="Рисунок 4"/>
          <p:cNvPicPr>
            <a:picLocks noChangeAspect="1"/>
          </p:cNvPicPr>
          <p:nvPr/>
        </p:nvPicPr>
        <p:blipFill>
          <a:blip r:embed="rId3"/>
          <a:stretch>
            <a:fillRect/>
          </a:stretch>
        </p:blipFill>
        <p:spPr>
          <a:xfrm>
            <a:off x="4031672" y="1143001"/>
            <a:ext cx="2919845" cy="3657600"/>
          </a:xfrm>
          <a:prstGeom prst="rect">
            <a:avLst/>
          </a:prstGeom>
        </p:spPr>
      </p:pic>
      <p:pic>
        <p:nvPicPr>
          <p:cNvPr id="6" name="Рисунок 5"/>
          <p:cNvPicPr>
            <a:picLocks noChangeAspect="1"/>
          </p:cNvPicPr>
          <p:nvPr/>
        </p:nvPicPr>
        <p:blipFill>
          <a:blip r:embed="rId4"/>
          <a:stretch>
            <a:fillRect/>
          </a:stretch>
        </p:blipFill>
        <p:spPr>
          <a:xfrm>
            <a:off x="7377544" y="1143002"/>
            <a:ext cx="2982194" cy="3657598"/>
          </a:xfrm>
          <a:prstGeom prst="rect">
            <a:avLst/>
          </a:prstGeom>
        </p:spPr>
      </p:pic>
      <p:sp>
        <p:nvSpPr>
          <p:cNvPr id="2" name="Овал 1">
            <a:hlinkClick r:id="rId5" action="ppaction://hlinksldjump"/>
          </p:cNvPr>
          <p:cNvSpPr/>
          <p:nvPr/>
        </p:nvSpPr>
        <p:spPr>
          <a:xfrm>
            <a:off x="10661073" y="145472"/>
            <a:ext cx="1391516" cy="883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a:t>
            </a:r>
            <a:r>
              <a:rPr lang="en-US" dirty="0"/>
              <a:t>the content</a:t>
            </a:r>
            <a:endParaRPr lang="ru-RU" dirty="0"/>
          </a:p>
        </p:txBody>
      </p:sp>
      <p:sp>
        <p:nvSpPr>
          <p:cNvPr id="7" name="Стрелка вправо 6">
            <a:hlinkClick r:id="rId6" action="ppaction://hlinksldjump"/>
          </p:cNvPr>
          <p:cNvSpPr/>
          <p:nvPr/>
        </p:nvSpPr>
        <p:spPr>
          <a:xfrm>
            <a:off x="9549245" y="5902036"/>
            <a:ext cx="1569028" cy="716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26557687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41664" y="93518"/>
            <a:ext cx="8432339" cy="6639791"/>
          </a:xfrm>
        </p:spPr>
        <p:txBody>
          <a:bodyPr>
            <a:normAutofit/>
          </a:bodyPr>
          <a:lstStyle/>
          <a:p>
            <a:pPr algn="ctr"/>
            <a:r>
              <a:rPr lang="en-US" b="1" dirty="0">
                <a:solidFill>
                  <a:schemeClr val="bg2">
                    <a:lumMod val="10000"/>
                  </a:schemeClr>
                </a:solidFill>
              </a:rPr>
              <a:t>Many Londoners called the most romantic Albert Bridge in London. This view is hard to disagree!</a:t>
            </a:r>
            <a:endParaRPr lang="ru-RU" b="1" dirty="0">
              <a:solidFill>
                <a:schemeClr val="bg2">
                  <a:lumMod val="10000"/>
                </a:schemeClr>
              </a:solidFill>
            </a:endParaRPr>
          </a:p>
          <a:p>
            <a:pPr algn="l"/>
            <a:r>
              <a:rPr lang="ru-RU" sz="1400" dirty="0" err="1">
                <a:solidFill>
                  <a:schemeClr val="bg2">
                    <a:lumMod val="10000"/>
                  </a:schemeClr>
                </a:solidFill>
              </a:rPr>
              <a:t>Photography</a:t>
            </a:r>
            <a:r>
              <a:rPr lang="ru-RU" sz="1400" dirty="0">
                <a:solidFill>
                  <a:schemeClr val="bg2">
                    <a:lumMod val="10000"/>
                  </a:schemeClr>
                </a:solidFill>
              </a:rPr>
              <a:t> </a:t>
            </a:r>
            <a:r>
              <a:rPr lang="ru-RU" sz="1400" dirty="0" err="1">
                <a:solidFill>
                  <a:schemeClr val="bg2">
                    <a:lumMod val="10000"/>
                  </a:schemeClr>
                </a:solidFill>
              </a:rPr>
              <a:t>by</a:t>
            </a:r>
            <a:r>
              <a:rPr lang="ru-RU" sz="1400" dirty="0">
                <a:solidFill>
                  <a:schemeClr val="bg2">
                    <a:lumMod val="10000"/>
                  </a:schemeClr>
                </a:solidFill>
              </a:rPr>
              <a:t> </a:t>
            </a:r>
            <a:r>
              <a:rPr lang="ru-RU" sz="1400" dirty="0" err="1">
                <a:solidFill>
                  <a:schemeClr val="bg2">
                    <a:lumMod val="10000"/>
                  </a:schemeClr>
                </a:solidFill>
              </a:rPr>
              <a:t>John</a:t>
            </a:r>
            <a:r>
              <a:rPr lang="ru-RU" sz="1400" dirty="0">
                <a:solidFill>
                  <a:schemeClr val="bg2">
                    <a:lumMod val="10000"/>
                  </a:schemeClr>
                </a:solidFill>
              </a:rPr>
              <a:t> </a:t>
            </a:r>
            <a:r>
              <a:rPr lang="ru-RU" sz="1400" dirty="0" err="1" smtClean="0">
                <a:solidFill>
                  <a:schemeClr val="bg2">
                    <a:lumMod val="10000"/>
                  </a:schemeClr>
                </a:solidFill>
              </a:rPr>
              <a:t>Baker</a:t>
            </a:r>
            <a:endParaRPr lang="ru-RU" sz="1400" dirty="0" smtClean="0">
              <a:solidFill>
                <a:schemeClr val="bg2">
                  <a:lumMod val="10000"/>
                </a:schemeClr>
              </a:solidFill>
            </a:endParaRPr>
          </a:p>
          <a:p>
            <a:pPr algn="l"/>
            <a:endParaRPr lang="ru-RU" sz="1400" dirty="0">
              <a:solidFill>
                <a:schemeClr val="bg2">
                  <a:lumMod val="10000"/>
                </a:schemeClr>
              </a:solidFill>
            </a:endParaRPr>
          </a:p>
          <a:p>
            <a:pPr algn="l"/>
            <a:endParaRPr lang="ru-RU" sz="1400" dirty="0" smtClean="0">
              <a:solidFill>
                <a:schemeClr val="bg2">
                  <a:lumMod val="10000"/>
                </a:schemeClr>
              </a:solidFill>
            </a:endParaRPr>
          </a:p>
          <a:p>
            <a:pPr algn="l"/>
            <a:endParaRPr lang="ru-RU" sz="1400" dirty="0">
              <a:solidFill>
                <a:schemeClr val="bg2">
                  <a:lumMod val="10000"/>
                </a:schemeClr>
              </a:solidFill>
            </a:endParaRPr>
          </a:p>
          <a:p>
            <a:pPr algn="l"/>
            <a:endParaRPr lang="ru-RU" sz="1400" dirty="0" smtClean="0">
              <a:solidFill>
                <a:schemeClr val="bg2">
                  <a:lumMod val="10000"/>
                </a:schemeClr>
              </a:solidFill>
            </a:endParaRPr>
          </a:p>
          <a:p>
            <a:pPr algn="l"/>
            <a:endParaRPr lang="ru-RU" sz="1400" dirty="0">
              <a:solidFill>
                <a:schemeClr val="bg2">
                  <a:lumMod val="10000"/>
                </a:schemeClr>
              </a:solidFill>
            </a:endParaRPr>
          </a:p>
          <a:p>
            <a:pPr algn="l"/>
            <a:endParaRPr lang="ru-RU" sz="1400" dirty="0" smtClean="0">
              <a:solidFill>
                <a:schemeClr val="bg2">
                  <a:lumMod val="10000"/>
                </a:schemeClr>
              </a:solidFill>
            </a:endParaRPr>
          </a:p>
          <a:p>
            <a:pPr algn="l"/>
            <a:endParaRPr lang="ru-RU" sz="1400" dirty="0">
              <a:solidFill>
                <a:schemeClr val="bg2">
                  <a:lumMod val="10000"/>
                </a:schemeClr>
              </a:solidFill>
            </a:endParaRPr>
          </a:p>
          <a:p>
            <a:pPr algn="l"/>
            <a:endParaRPr lang="ru-RU" sz="1400" dirty="0" smtClean="0">
              <a:solidFill>
                <a:schemeClr val="bg2">
                  <a:lumMod val="10000"/>
                </a:schemeClr>
              </a:solidFill>
            </a:endParaRPr>
          </a:p>
          <a:p>
            <a:pPr algn="l"/>
            <a:endParaRPr lang="ru-RU" sz="1400" dirty="0">
              <a:solidFill>
                <a:schemeClr val="bg2">
                  <a:lumMod val="10000"/>
                </a:schemeClr>
              </a:solidFill>
            </a:endParaRPr>
          </a:p>
          <a:p>
            <a:pPr algn="l"/>
            <a:endParaRPr lang="ru-RU" sz="1400" dirty="0" smtClean="0">
              <a:solidFill>
                <a:schemeClr val="bg2">
                  <a:lumMod val="10000"/>
                </a:schemeClr>
              </a:solidFill>
            </a:endParaRPr>
          </a:p>
          <a:p>
            <a:pPr algn="l"/>
            <a:endParaRPr lang="ru-RU" sz="1400" dirty="0">
              <a:solidFill>
                <a:schemeClr val="bg2">
                  <a:lumMod val="10000"/>
                </a:schemeClr>
              </a:solidFill>
            </a:endParaRPr>
          </a:p>
          <a:p>
            <a:pPr algn="l"/>
            <a:endParaRPr lang="ru-RU" sz="1400" dirty="0" smtClean="0">
              <a:solidFill>
                <a:schemeClr val="bg2">
                  <a:lumMod val="10000"/>
                </a:schemeClr>
              </a:solidFill>
            </a:endParaRPr>
          </a:p>
          <a:p>
            <a:pPr algn="l"/>
            <a:endParaRPr lang="ru-RU" sz="1400" dirty="0">
              <a:solidFill>
                <a:schemeClr val="bg2">
                  <a:lumMod val="10000"/>
                </a:schemeClr>
              </a:solidFill>
            </a:endParaRPr>
          </a:p>
          <a:p>
            <a:pPr algn="l"/>
            <a:endParaRPr lang="ru-RU" sz="1400" dirty="0" smtClean="0">
              <a:solidFill>
                <a:schemeClr val="bg2">
                  <a:lumMod val="10000"/>
                </a:schemeClr>
              </a:solidFill>
            </a:endParaRPr>
          </a:p>
          <a:p>
            <a:pPr algn="l"/>
            <a:endParaRPr lang="ru-RU" sz="1400" dirty="0">
              <a:solidFill>
                <a:schemeClr val="bg2">
                  <a:lumMod val="10000"/>
                </a:schemeClr>
              </a:solidFill>
            </a:endParaRPr>
          </a:p>
          <a:p>
            <a:pPr algn="ctr"/>
            <a:r>
              <a:rPr lang="ru-RU" b="1" dirty="0">
                <a:solidFill>
                  <a:schemeClr val="bg2">
                    <a:lumMod val="10000"/>
                  </a:schemeClr>
                </a:solidFill>
              </a:rPr>
              <a:t>8</a:t>
            </a:r>
            <a:endParaRPr lang="ru-RU" b="1" dirty="0" smtClean="0">
              <a:solidFill>
                <a:schemeClr val="bg2">
                  <a:lumMod val="10000"/>
                </a:schemeClr>
              </a:solidFill>
            </a:endParaRPr>
          </a:p>
          <a:p>
            <a:pPr algn="l"/>
            <a:endParaRPr lang="ru-RU" sz="1400" dirty="0">
              <a:solidFill>
                <a:schemeClr val="bg2">
                  <a:lumMod val="10000"/>
                </a:schemeClr>
              </a:solidFill>
            </a:endParaRPr>
          </a:p>
        </p:txBody>
      </p:sp>
      <p:pic>
        <p:nvPicPr>
          <p:cNvPr id="4" name="Рисунок 3"/>
          <p:cNvPicPr>
            <a:picLocks noChangeAspect="1"/>
          </p:cNvPicPr>
          <p:nvPr/>
        </p:nvPicPr>
        <p:blipFill>
          <a:blip r:embed="rId2"/>
          <a:stretch>
            <a:fillRect/>
          </a:stretch>
        </p:blipFill>
        <p:spPr>
          <a:xfrm>
            <a:off x="841664" y="1108363"/>
            <a:ext cx="5753100" cy="2305050"/>
          </a:xfrm>
          <a:prstGeom prst="rect">
            <a:avLst/>
          </a:prstGeom>
        </p:spPr>
      </p:pic>
      <p:pic>
        <p:nvPicPr>
          <p:cNvPr id="5" name="Рисунок 4"/>
          <p:cNvPicPr>
            <a:picLocks noChangeAspect="1"/>
          </p:cNvPicPr>
          <p:nvPr/>
        </p:nvPicPr>
        <p:blipFill>
          <a:blip r:embed="rId3"/>
          <a:stretch>
            <a:fillRect/>
          </a:stretch>
        </p:blipFill>
        <p:spPr>
          <a:xfrm>
            <a:off x="841664" y="3693968"/>
            <a:ext cx="3752850" cy="1930112"/>
          </a:xfrm>
          <a:prstGeom prst="rect">
            <a:avLst/>
          </a:prstGeom>
        </p:spPr>
      </p:pic>
      <p:pic>
        <p:nvPicPr>
          <p:cNvPr id="6" name="Рисунок 5"/>
          <p:cNvPicPr>
            <a:picLocks noChangeAspect="1"/>
          </p:cNvPicPr>
          <p:nvPr/>
        </p:nvPicPr>
        <p:blipFill>
          <a:blip r:embed="rId4"/>
          <a:stretch>
            <a:fillRect/>
          </a:stretch>
        </p:blipFill>
        <p:spPr>
          <a:xfrm>
            <a:off x="5160011" y="3693968"/>
            <a:ext cx="3548495" cy="1930112"/>
          </a:xfrm>
          <a:prstGeom prst="rect">
            <a:avLst/>
          </a:prstGeom>
        </p:spPr>
      </p:pic>
      <p:sp>
        <p:nvSpPr>
          <p:cNvPr id="2" name="Овал 1">
            <a:hlinkClick r:id="rId5" action="ppaction://hlinksldjump"/>
          </p:cNvPr>
          <p:cNvSpPr/>
          <p:nvPr/>
        </p:nvSpPr>
        <p:spPr>
          <a:xfrm>
            <a:off x="10577945" y="-1"/>
            <a:ext cx="1444336" cy="8520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 the content</a:t>
            </a:r>
            <a:endParaRPr lang="ru-RU" dirty="0"/>
          </a:p>
        </p:txBody>
      </p:sp>
      <p:sp>
        <p:nvSpPr>
          <p:cNvPr id="7" name="Стрелка вправо 6">
            <a:hlinkClick r:id="rId6" action="ppaction://hlinksldjump"/>
          </p:cNvPr>
          <p:cNvSpPr/>
          <p:nvPr/>
        </p:nvSpPr>
        <p:spPr>
          <a:xfrm>
            <a:off x="10016836" y="5424055"/>
            <a:ext cx="1620982" cy="820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10326309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48145" y="114301"/>
            <a:ext cx="8525858" cy="6660572"/>
          </a:xfrm>
        </p:spPr>
        <p:txBody>
          <a:bodyPr/>
          <a:lstStyle/>
          <a:p>
            <a:pPr algn="ctr"/>
            <a:r>
              <a:rPr lang="en-US" b="1" dirty="0">
                <a:solidFill>
                  <a:schemeClr val="bg2">
                    <a:lumMod val="10000"/>
                  </a:schemeClr>
                </a:solidFill>
              </a:rPr>
              <a:t>London in the arms of </a:t>
            </a:r>
            <a:r>
              <a:rPr lang="en-US" b="1" dirty="0" smtClean="0">
                <a:solidFill>
                  <a:schemeClr val="bg2">
                    <a:lumMod val="10000"/>
                  </a:schemeClr>
                </a:solidFill>
              </a:rPr>
              <a:t>snow</a:t>
            </a:r>
            <a:r>
              <a:rPr lang="ru-RU" b="1" dirty="0" smtClean="0">
                <a:solidFill>
                  <a:schemeClr val="bg2">
                    <a:lumMod val="10000"/>
                  </a:schemeClr>
                </a:solidFill>
              </a:rPr>
              <a:t>:</a:t>
            </a: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r>
              <a:rPr lang="ru-RU" b="1" dirty="0">
                <a:solidFill>
                  <a:schemeClr val="bg2">
                    <a:lumMod val="10000"/>
                  </a:schemeClr>
                </a:solidFill>
              </a:rPr>
              <a:t>9</a:t>
            </a: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a:p>
            <a:pPr algn="ctr"/>
            <a:endParaRPr lang="ru-RU" b="1" dirty="0" smtClean="0">
              <a:solidFill>
                <a:schemeClr val="bg2">
                  <a:lumMod val="10000"/>
                </a:schemeClr>
              </a:solidFill>
            </a:endParaRPr>
          </a:p>
          <a:p>
            <a:pPr algn="ctr"/>
            <a:endParaRPr lang="ru-RU" b="1" dirty="0" smtClean="0">
              <a:solidFill>
                <a:schemeClr val="bg2">
                  <a:lumMod val="10000"/>
                </a:schemeClr>
              </a:solidFill>
            </a:endParaRPr>
          </a:p>
          <a:p>
            <a:pPr algn="ctr"/>
            <a:endParaRPr lang="ru-RU" b="1" dirty="0">
              <a:solidFill>
                <a:schemeClr val="bg2">
                  <a:lumMod val="10000"/>
                </a:schemeClr>
              </a:solidFill>
            </a:endParaRPr>
          </a:p>
        </p:txBody>
      </p:sp>
      <p:pic>
        <p:nvPicPr>
          <p:cNvPr id="4" name="Рисунок 3"/>
          <p:cNvPicPr>
            <a:picLocks noChangeAspect="1"/>
          </p:cNvPicPr>
          <p:nvPr/>
        </p:nvPicPr>
        <p:blipFill>
          <a:blip r:embed="rId2"/>
          <a:stretch>
            <a:fillRect/>
          </a:stretch>
        </p:blipFill>
        <p:spPr>
          <a:xfrm>
            <a:off x="748145" y="625187"/>
            <a:ext cx="5753100" cy="3238500"/>
          </a:xfrm>
          <a:prstGeom prst="rect">
            <a:avLst/>
          </a:prstGeom>
        </p:spPr>
      </p:pic>
      <p:pic>
        <p:nvPicPr>
          <p:cNvPr id="5" name="Рисунок 4"/>
          <p:cNvPicPr>
            <a:picLocks noChangeAspect="1"/>
          </p:cNvPicPr>
          <p:nvPr/>
        </p:nvPicPr>
        <p:blipFill>
          <a:blip r:embed="rId3"/>
          <a:stretch>
            <a:fillRect/>
          </a:stretch>
        </p:blipFill>
        <p:spPr>
          <a:xfrm>
            <a:off x="7034643" y="625187"/>
            <a:ext cx="3813465" cy="3238500"/>
          </a:xfrm>
          <a:prstGeom prst="rect">
            <a:avLst/>
          </a:prstGeom>
        </p:spPr>
      </p:pic>
      <p:pic>
        <p:nvPicPr>
          <p:cNvPr id="6" name="Рисунок 5"/>
          <p:cNvPicPr>
            <a:picLocks noChangeAspect="1"/>
          </p:cNvPicPr>
          <p:nvPr/>
        </p:nvPicPr>
        <p:blipFill>
          <a:blip r:embed="rId4"/>
          <a:stretch>
            <a:fillRect/>
          </a:stretch>
        </p:blipFill>
        <p:spPr>
          <a:xfrm>
            <a:off x="748145" y="4374573"/>
            <a:ext cx="3096492" cy="2296389"/>
          </a:xfrm>
          <a:prstGeom prst="rect">
            <a:avLst/>
          </a:prstGeom>
        </p:spPr>
      </p:pic>
      <p:pic>
        <p:nvPicPr>
          <p:cNvPr id="7" name="Рисунок 6"/>
          <p:cNvPicPr>
            <a:picLocks noChangeAspect="1"/>
          </p:cNvPicPr>
          <p:nvPr/>
        </p:nvPicPr>
        <p:blipFill>
          <a:blip r:embed="rId5"/>
          <a:stretch>
            <a:fillRect/>
          </a:stretch>
        </p:blipFill>
        <p:spPr>
          <a:xfrm>
            <a:off x="7159335" y="4322728"/>
            <a:ext cx="3995305" cy="2348234"/>
          </a:xfrm>
          <a:prstGeom prst="rect">
            <a:avLst/>
          </a:prstGeom>
        </p:spPr>
      </p:pic>
      <p:pic>
        <p:nvPicPr>
          <p:cNvPr id="8" name="Рисунок 7"/>
          <p:cNvPicPr>
            <a:picLocks noChangeAspect="1"/>
          </p:cNvPicPr>
          <p:nvPr/>
        </p:nvPicPr>
        <p:blipFill>
          <a:blip r:embed="rId6"/>
          <a:stretch>
            <a:fillRect/>
          </a:stretch>
        </p:blipFill>
        <p:spPr>
          <a:xfrm>
            <a:off x="4219931" y="4069772"/>
            <a:ext cx="2564109" cy="1452995"/>
          </a:xfrm>
          <a:prstGeom prst="rect">
            <a:avLst/>
          </a:prstGeom>
        </p:spPr>
      </p:pic>
      <p:sp>
        <p:nvSpPr>
          <p:cNvPr id="2" name="Овал 1">
            <a:hlinkClick r:id="rId7" action="ppaction://hlinksldjump"/>
          </p:cNvPr>
          <p:cNvSpPr/>
          <p:nvPr/>
        </p:nvSpPr>
        <p:spPr>
          <a:xfrm>
            <a:off x="10764982" y="228600"/>
            <a:ext cx="1427018" cy="841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a:t>
            </a:r>
            <a:r>
              <a:rPr lang="en-US" dirty="0"/>
              <a:t>the content</a:t>
            </a:r>
            <a:endParaRPr lang="ru-RU" dirty="0"/>
          </a:p>
        </p:txBody>
      </p:sp>
      <p:sp>
        <p:nvSpPr>
          <p:cNvPr id="9" name="Стрелка вправо 8">
            <a:hlinkClick r:id="rId8" action="ppaction://hlinksldjump"/>
          </p:cNvPr>
          <p:cNvSpPr/>
          <p:nvPr/>
        </p:nvSpPr>
        <p:spPr>
          <a:xfrm>
            <a:off x="11014364" y="6089073"/>
            <a:ext cx="1177636"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Further</a:t>
            </a:r>
          </a:p>
        </p:txBody>
      </p:sp>
    </p:spTree>
    <p:extLst>
      <p:ext uri="{BB962C8B-B14F-4D97-AF65-F5344CB8AC3E}">
        <p14:creationId xmlns:p14="http://schemas.microsoft.com/office/powerpoint/2010/main" val="1988894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265</TotalTime>
  <Words>942</Words>
  <Application>Microsoft Office PowerPoint</Application>
  <PresentationFormat>Широкоэкранный</PresentationFormat>
  <Paragraphs>212</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Trebuchet MS</vt:lpstr>
      <vt:lpstr>Wingdings</vt:lpstr>
      <vt:lpstr>Wingdings 3</vt:lpstr>
      <vt:lpstr>Грань</vt:lpstr>
      <vt:lpstr>«Оn the countries and continents»</vt:lpstr>
      <vt:lpstr>Contents</vt:lpstr>
      <vt:lpstr>England</vt:lpstr>
      <vt:lpstr>Chapter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Англия</dc:title>
  <dc:creator>Алена</dc:creator>
  <cp:lastModifiedBy>Алена</cp:lastModifiedBy>
  <cp:revision>23</cp:revision>
  <dcterms:created xsi:type="dcterms:W3CDTF">2013-04-20T13:45:18Z</dcterms:created>
  <dcterms:modified xsi:type="dcterms:W3CDTF">2013-07-05T14:09:09Z</dcterms:modified>
</cp:coreProperties>
</file>