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sldIdLst>
    <p:sldId id="257" r:id="rId2"/>
    <p:sldId id="258" r:id="rId3"/>
    <p:sldId id="273" r:id="rId4"/>
    <p:sldId id="259" r:id="rId5"/>
    <p:sldId id="260" r:id="rId6"/>
    <p:sldId id="276" r:id="rId7"/>
    <p:sldId id="275" r:id="rId8"/>
    <p:sldId id="264" r:id="rId9"/>
    <p:sldId id="266" r:id="rId10"/>
    <p:sldId id="272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FF66B-A679-4C35-8485-372C1ECF6431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8B33F1-57BA-4879-8458-89DFF22A7FFA}">
      <dgm:prSet phldrT="[Текст]"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Ребёнок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96081CE-22BC-4E5A-8F06-38E980F7B272}" type="parTrans" cxnId="{A42C5E55-E12A-404F-B5D7-95FA781970E7}">
      <dgm:prSet/>
      <dgm:spPr/>
      <dgm:t>
        <a:bodyPr/>
        <a:lstStyle/>
        <a:p>
          <a:endParaRPr lang="ru-RU"/>
        </a:p>
      </dgm:t>
    </dgm:pt>
    <dgm:pt modelId="{66E33AA6-0CB3-4267-AA34-DDE978E99467}" type="sibTrans" cxnId="{A42C5E55-E12A-404F-B5D7-95FA781970E7}">
      <dgm:prSet/>
      <dgm:spPr/>
      <dgm:t>
        <a:bodyPr/>
        <a:lstStyle/>
        <a:p>
          <a:endParaRPr lang="ru-RU"/>
        </a:p>
      </dgm:t>
    </dgm:pt>
    <dgm:pt modelId="{669B73E2-FB55-483C-B86B-2FBC5ED600F7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Учитель-логопед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B5DC839-138D-4690-B4C0-173A23034328}" type="parTrans" cxnId="{3FDC2D84-A767-4C24-8329-B1DCB58B2BFF}">
      <dgm:prSet custT="1"/>
      <dgm:spPr/>
      <dgm:t>
        <a:bodyPr/>
        <a:lstStyle/>
        <a:p>
          <a:endParaRPr lang="ru-RU" sz="1100"/>
        </a:p>
      </dgm:t>
    </dgm:pt>
    <dgm:pt modelId="{3A01F7D9-FC68-40A6-A09B-5F4F0B93AE79}" type="sibTrans" cxnId="{3FDC2D84-A767-4C24-8329-B1DCB58B2BFF}">
      <dgm:prSet/>
      <dgm:spPr/>
      <dgm:t>
        <a:bodyPr/>
        <a:lstStyle/>
        <a:p>
          <a:endParaRPr lang="ru-RU"/>
        </a:p>
      </dgm:t>
    </dgm:pt>
    <dgm:pt modelId="{B385173E-D07E-4810-BA72-D6E3C07828D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Воспитатели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C672F71-89C6-4DDC-B816-C53A518904C2}" type="parTrans" cxnId="{949BC8F7-3096-4E72-BE5A-FABD517AA262}">
      <dgm:prSet custT="1"/>
      <dgm:spPr/>
      <dgm:t>
        <a:bodyPr/>
        <a:lstStyle/>
        <a:p>
          <a:endParaRPr lang="ru-RU" sz="1100"/>
        </a:p>
      </dgm:t>
    </dgm:pt>
    <dgm:pt modelId="{417D6A66-FE46-41D9-AF5F-64B45A8D6235}" type="sibTrans" cxnId="{949BC8F7-3096-4E72-BE5A-FABD517AA262}">
      <dgm:prSet/>
      <dgm:spPr/>
      <dgm:t>
        <a:bodyPr/>
        <a:lstStyle/>
        <a:p>
          <a:endParaRPr lang="ru-RU"/>
        </a:p>
      </dgm:t>
    </dgm:pt>
    <dgm:pt modelId="{A4E8CE8D-F9B0-420E-87B3-9B2C91ED4D87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Музыкальный руководитель  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8A1C156-39BE-4710-88E2-5788C3023894}" type="parTrans" cxnId="{D69A9451-A6AE-49AB-918C-A0637A082D92}">
      <dgm:prSet/>
      <dgm:spPr/>
      <dgm:t>
        <a:bodyPr/>
        <a:lstStyle/>
        <a:p>
          <a:endParaRPr lang="ru-RU"/>
        </a:p>
      </dgm:t>
    </dgm:pt>
    <dgm:pt modelId="{A471D963-270E-458B-95AD-74C2191E8FB1}" type="sibTrans" cxnId="{D69A9451-A6AE-49AB-918C-A0637A082D92}">
      <dgm:prSet/>
      <dgm:spPr/>
      <dgm:t>
        <a:bodyPr/>
        <a:lstStyle/>
        <a:p>
          <a:endParaRPr lang="ru-RU"/>
        </a:p>
      </dgm:t>
    </dgm:pt>
    <dgm:pt modelId="{14F9A484-C8B3-404D-A9E6-182DBC90752E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Инструктор по физкультуре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FF47C7A-7CFA-455E-A1EB-2247713C9D3C}" type="sibTrans" cxnId="{D5625AEB-CF80-4DD8-B4F9-2396BFEC2CC4}">
      <dgm:prSet/>
      <dgm:spPr/>
      <dgm:t>
        <a:bodyPr/>
        <a:lstStyle/>
        <a:p>
          <a:endParaRPr lang="ru-RU"/>
        </a:p>
      </dgm:t>
    </dgm:pt>
    <dgm:pt modelId="{FB7E0A30-BD86-4FE9-A8E3-46B5A82274EC}" type="parTrans" cxnId="{D5625AEB-CF80-4DD8-B4F9-2396BFEC2CC4}">
      <dgm:prSet custT="1"/>
      <dgm:spPr/>
      <dgm:t>
        <a:bodyPr/>
        <a:lstStyle/>
        <a:p>
          <a:endParaRPr lang="ru-RU" sz="1100"/>
        </a:p>
      </dgm:t>
    </dgm:pt>
    <dgm:pt modelId="{0AA8ABDA-DEA4-4E8F-B2ED-9A8D7CD61FFD}" type="pres">
      <dgm:prSet presAssocID="{5B9FF66B-A679-4C35-8485-372C1ECF64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79BB1A-64FA-44F0-93CB-969BB384448F}" type="pres">
      <dgm:prSet presAssocID="{B88B33F1-57BA-4879-8458-89DFF22A7FFA}" presName="centerShape" presStyleLbl="node0" presStyleIdx="0" presStyleCnt="1" custLinFactNeighborX="611" custLinFactNeighborY="-238"/>
      <dgm:spPr/>
      <dgm:t>
        <a:bodyPr/>
        <a:lstStyle/>
        <a:p>
          <a:endParaRPr lang="ru-RU"/>
        </a:p>
      </dgm:t>
    </dgm:pt>
    <dgm:pt modelId="{471EC791-CD5B-4E0C-8EF0-874976610371}" type="pres">
      <dgm:prSet presAssocID="{7B5DC839-138D-4690-B4C0-173A23034328}" presName="Name9" presStyleLbl="parChTrans1D2" presStyleIdx="0" presStyleCnt="4"/>
      <dgm:spPr/>
      <dgm:t>
        <a:bodyPr/>
        <a:lstStyle/>
        <a:p>
          <a:endParaRPr lang="ru-RU"/>
        </a:p>
      </dgm:t>
    </dgm:pt>
    <dgm:pt modelId="{FD5BF286-C25A-4E8A-B6BB-A0493F41CA3B}" type="pres">
      <dgm:prSet presAssocID="{7B5DC839-138D-4690-B4C0-173A2303432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FB3E155-7007-4594-8895-76E325CD39BB}" type="pres">
      <dgm:prSet presAssocID="{669B73E2-FB55-483C-B86B-2FBC5ED600F7}" presName="node" presStyleLbl="node1" presStyleIdx="0" presStyleCnt="4" custScaleX="192265" custRadScaleRad="86846" custRadScaleInc="-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708B4-0E46-49BE-8224-6E7E11304472}" type="pres">
      <dgm:prSet presAssocID="{F8A1C156-39BE-4710-88E2-5788C3023894}" presName="Name9" presStyleLbl="parChTrans1D2" presStyleIdx="1" presStyleCnt="4"/>
      <dgm:spPr/>
      <dgm:t>
        <a:bodyPr/>
        <a:lstStyle/>
        <a:p>
          <a:endParaRPr lang="ru-RU"/>
        </a:p>
      </dgm:t>
    </dgm:pt>
    <dgm:pt modelId="{A4120CC8-CF18-4DF8-B28C-2230AAFB57B2}" type="pres">
      <dgm:prSet presAssocID="{F8A1C156-39BE-4710-88E2-5788C302389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97200DB2-1B49-40C2-8AB3-5C40EB1D921A}" type="pres">
      <dgm:prSet presAssocID="{A4E8CE8D-F9B0-420E-87B3-9B2C91ED4D87}" presName="node" presStyleLbl="node1" presStyleIdx="1" presStyleCnt="4" custScaleX="158515" custRadScaleRad="104674" custRadScaleInc="-46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76F95-0FE3-4A6D-B8C6-9D9F6196BC96}" type="pres">
      <dgm:prSet presAssocID="{FB7E0A30-BD86-4FE9-A8E3-46B5A82274EC}" presName="Name9" presStyleLbl="parChTrans1D2" presStyleIdx="2" presStyleCnt="4"/>
      <dgm:spPr/>
      <dgm:t>
        <a:bodyPr/>
        <a:lstStyle/>
        <a:p>
          <a:endParaRPr lang="ru-RU"/>
        </a:p>
      </dgm:t>
    </dgm:pt>
    <dgm:pt modelId="{35FC6637-830F-47BD-9DF2-3A976726AF13}" type="pres">
      <dgm:prSet presAssocID="{FB7E0A30-BD86-4FE9-A8E3-46B5A82274EC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A7BF516-06EC-4DB4-8F16-94F2D2D664CA}" type="pres">
      <dgm:prSet presAssocID="{14F9A484-C8B3-404D-A9E6-182DBC90752E}" presName="node" presStyleLbl="node1" presStyleIdx="2" presStyleCnt="4" custScaleX="188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A39DE-B615-44AC-9123-7A7583D77F74}" type="pres">
      <dgm:prSet presAssocID="{CC672F71-89C6-4DDC-B816-C53A518904C2}" presName="Name9" presStyleLbl="parChTrans1D2" presStyleIdx="3" presStyleCnt="4"/>
      <dgm:spPr/>
      <dgm:t>
        <a:bodyPr/>
        <a:lstStyle/>
        <a:p>
          <a:endParaRPr lang="ru-RU"/>
        </a:p>
      </dgm:t>
    </dgm:pt>
    <dgm:pt modelId="{20BD7299-A537-4AAA-9ED7-6EF0CD9C85FC}" type="pres">
      <dgm:prSet presAssocID="{CC672F71-89C6-4DDC-B816-C53A518904C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82F2C21-41D5-4ED7-ABBB-A2790451252E}" type="pres">
      <dgm:prSet presAssocID="{B385173E-D07E-4810-BA72-D6E3C07828DE}" presName="node" presStyleLbl="node1" presStyleIdx="3" presStyleCnt="4" custScaleX="158004" custScaleY="111946" custRadScaleRad="106520" custRadScaleInc="45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9753E7-1E15-44EA-8E69-80288779FDAA}" type="presOf" srcId="{CC672F71-89C6-4DDC-B816-C53A518904C2}" destId="{F58A39DE-B615-44AC-9123-7A7583D77F74}" srcOrd="0" destOrd="0" presId="urn:microsoft.com/office/officeart/2005/8/layout/radial1"/>
    <dgm:cxn modelId="{D349DBBB-3EF3-4FCA-BA1A-47C1B6E9831F}" type="presOf" srcId="{B385173E-D07E-4810-BA72-D6E3C07828DE}" destId="{282F2C21-41D5-4ED7-ABBB-A2790451252E}" srcOrd="0" destOrd="0" presId="urn:microsoft.com/office/officeart/2005/8/layout/radial1"/>
    <dgm:cxn modelId="{BA24EC66-8B61-4620-9608-FF17D375EF9F}" type="presOf" srcId="{A4E8CE8D-F9B0-420E-87B3-9B2C91ED4D87}" destId="{97200DB2-1B49-40C2-8AB3-5C40EB1D921A}" srcOrd="0" destOrd="0" presId="urn:microsoft.com/office/officeart/2005/8/layout/radial1"/>
    <dgm:cxn modelId="{64741DEE-6B26-4A8A-A8E1-4C004B79BDAA}" type="presOf" srcId="{FB7E0A30-BD86-4FE9-A8E3-46B5A82274EC}" destId="{2D176F95-0FE3-4A6D-B8C6-9D9F6196BC96}" srcOrd="0" destOrd="0" presId="urn:microsoft.com/office/officeart/2005/8/layout/radial1"/>
    <dgm:cxn modelId="{88791CC9-C040-470C-84AD-185A3F6D540A}" type="presOf" srcId="{7B5DC839-138D-4690-B4C0-173A23034328}" destId="{471EC791-CD5B-4E0C-8EF0-874976610371}" srcOrd="0" destOrd="0" presId="urn:microsoft.com/office/officeart/2005/8/layout/radial1"/>
    <dgm:cxn modelId="{68DF64F6-3A4E-4C78-ADA9-B9BFAE2FDCBB}" type="presOf" srcId="{669B73E2-FB55-483C-B86B-2FBC5ED600F7}" destId="{CFB3E155-7007-4594-8895-76E325CD39BB}" srcOrd="0" destOrd="0" presId="urn:microsoft.com/office/officeart/2005/8/layout/radial1"/>
    <dgm:cxn modelId="{9A27E1F1-8E54-484F-BB9C-BFE55C2C4203}" type="presOf" srcId="{B88B33F1-57BA-4879-8458-89DFF22A7FFA}" destId="{6A79BB1A-64FA-44F0-93CB-969BB384448F}" srcOrd="0" destOrd="0" presId="urn:microsoft.com/office/officeart/2005/8/layout/radial1"/>
    <dgm:cxn modelId="{19331ADD-723E-476D-A085-3C7367C6D3C8}" type="presOf" srcId="{7B5DC839-138D-4690-B4C0-173A23034328}" destId="{FD5BF286-C25A-4E8A-B6BB-A0493F41CA3B}" srcOrd="1" destOrd="0" presId="urn:microsoft.com/office/officeart/2005/8/layout/radial1"/>
    <dgm:cxn modelId="{CE4DACF9-40B2-495F-B62B-DA3B70E6ACD6}" type="presOf" srcId="{5B9FF66B-A679-4C35-8485-372C1ECF6431}" destId="{0AA8ABDA-DEA4-4E8F-B2ED-9A8D7CD61FFD}" srcOrd="0" destOrd="0" presId="urn:microsoft.com/office/officeart/2005/8/layout/radial1"/>
    <dgm:cxn modelId="{D69A9451-A6AE-49AB-918C-A0637A082D92}" srcId="{B88B33F1-57BA-4879-8458-89DFF22A7FFA}" destId="{A4E8CE8D-F9B0-420E-87B3-9B2C91ED4D87}" srcOrd="1" destOrd="0" parTransId="{F8A1C156-39BE-4710-88E2-5788C3023894}" sibTransId="{A471D963-270E-458B-95AD-74C2191E8FB1}"/>
    <dgm:cxn modelId="{204C6F7B-67C9-4D8C-99A9-4322F2E23F9A}" type="presOf" srcId="{F8A1C156-39BE-4710-88E2-5788C3023894}" destId="{9E1708B4-0E46-49BE-8224-6E7E11304472}" srcOrd="0" destOrd="0" presId="urn:microsoft.com/office/officeart/2005/8/layout/radial1"/>
    <dgm:cxn modelId="{1A557222-EECD-495C-BAF8-99616482A321}" type="presOf" srcId="{CC672F71-89C6-4DDC-B816-C53A518904C2}" destId="{20BD7299-A537-4AAA-9ED7-6EF0CD9C85FC}" srcOrd="1" destOrd="0" presId="urn:microsoft.com/office/officeart/2005/8/layout/radial1"/>
    <dgm:cxn modelId="{949BC8F7-3096-4E72-BE5A-FABD517AA262}" srcId="{B88B33F1-57BA-4879-8458-89DFF22A7FFA}" destId="{B385173E-D07E-4810-BA72-D6E3C07828DE}" srcOrd="3" destOrd="0" parTransId="{CC672F71-89C6-4DDC-B816-C53A518904C2}" sibTransId="{417D6A66-FE46-41D9-AF5F-64B45A8D6235}"/>
    <dgm:cxn modelId="{D2E18E29-B437-4158-BDA5-8DCC05A95B9C}" type="presOf" srcId="{F8A1C156-39BE-4710-88E2-5788C3023894}" destId="{A4120CC8-CF18-4DF8-B28C-2230AAFB57B2}" srcOrd="1" destOrd="0" presId="urn:microsoft.com/office/officeart/2005/8/layout/radial1"/>
    <dgm:cxn modelId="{A42C5E55-E12A-404F-B5D7-95FA781970E7}" srcId="{5B9FF66B-A679-4C35-8485-372C1ECF6431}" destId="{B88B33F1-57BA-4879-8458-89DFF22A7FFA}" srcOrd="0" destOrd="0" parTransId="{296081CE-22BC-4E5A-8F06-38E980F7B272}" sibTransId="{66E33AA6-0CB3-4267-AA34-DDE978E99467}"/>
    <dgm:cxn modelId="{9D735B21-052E-477D-A4C4-F179487C6874}" type="presOf" srcId="{14F9A484-C8B3-404D-A9E6-182DBC90752E}" destId="{FA7BF516-06EC-4DB4-8F16-94F2D2D664CA}" srcOrd="0" destOrd="0" presId="urn:microsoft.com/office/officeart/2005/8/layout/radial1"/>
    <dgm:cxn modelId="{3FDC2D84-A767-4C24-8329-B1DCB58B2BFF}" srcId="{B88B33F1-57BA-4879-8458-89DFF22A7FFA}" destId="{669B73E2-FB55-483C-B86B-2FBC5ED600F7}" srcOrd="0" destOrd="0" parTransId="{7B5DC839-138D-4690-B4C0-173A23034328}" sibTransId="{3A01F7D9-FC68-40A6-A09B-5F4F0B93AE79}"/>
    <dgm:cxn modelId="{373030AB-D243-458B-BE09-8A71214A2DCC}" type="presOf" srcId="{FB7E0A30-BD86-4FE9-A8E3-46B5A82274EC}" destId="{35FC6637-830F-47BD-9DF2-3A976726AF13}" srcOrd="1" destOrd="0" presId="urn:microsoft.com/office/officeart/2005/8/layout/radial1"/>
    <dgm:cxn modelId="{D5625AEB-CF80-4DD8-B4F9-2396BFEC2CC4}" srcId="{B88B33F1-57BA-4879-8458-89DFF22A7FFA}" destId="{14F9A484-C8B3-404D-A9E6-182DBC90752E}" srcOrd="2" destOrd="0" parTransId="{FB7E0A30-BD86-4FE9-A8E3-46B5A82274EC}" sibTransId="{3FF47C7A-7CFA-455E-A1EB-2247713C9D3C}"/>
    <dgm:cxn modelId="{46AE01D2-50D9-492F-96B0-2DF95685E198}" type="presParOf" srcId="{0AA8ABDA-DEA4-4E8F-B2ED-9A8D7CD61FFD}" destId="{6A79BB1A-64FA-44F0-93CB-969BB384448F}" srcOrd="0" destOrd="0" presId="urn:microsoft.com/office/officeart/2005/8/layout/radial1"/>
    <dgm:cxn modelId="{54AE4627-5943-4D3C-9B0F-9098CE7C8B72}" type="presParOf" srcId="{0AA8ABDA-DEA4-4E8F-B2ED-9A8D7CD61FFD}" destId="{471EC791-CD5B-4E0C-8EF0-874976610371}" srcOrd="1" destOrd="0" presId="urn:microsoft.com/office/officeart/2005/8/layout/radial1"/>
    <dgm:cxn modelId="{DFF4141C-3011-467C-9D72-1E066CFE1F30}" type="presParOf" srcId="{471EC791-CD5B-4E0C-8EF0-874976610371}" destId="{FD5BF286-C25A-4E8A-B6BB-A0493F41CA3B}" srcOrd="0" destOrd="0" presId="urn:microsoft.com/office/officeart/2005/8/layout/radial1"/>
    <dgm:cxn modelId="{328B4B05-23C8-4D49-A648-600B3238952B}" type="presParOf" srcId="{0AA8ABDA-DEA4-4E8F-B2ED-9A8D7CD61FFD}" destId="{CFB3E155-7007-4594-8895-76E325CD39BB}" srcOrd="2" destOrd="0" presId="urn:microsoft.com/office/officeart/2005/8/layout/radial1"/>
    <dgm:cxn modelId="{C0BA8F96-CD40-45B8-AB32-A70FA27337FA}" type="presParOf" srcId="{0AA8ABDA-DEA4-4E8F-B2ED-9A8D7CD61FFD}" destId="{9E1708B4-0E46-49BE-8224-6E7E11304472}" srcOrd="3" destOrd="0" presId="urn:microsoft.com/office/officeart/2005/8/layout/radial1"/>
    <dgm:cxn modelId="{04106B35-B237-47C8-97E4-8C0D483C1E82}" type="presParOf" srcId="{9E1708B4-0E46-49BE-8224-6E7E11304472}" destId="{A4120CC8-CF18-4DF8-B28C-2230AAFB57B2}" srcOrd="0" destOrd="0" presId="urn:microsoft.com/office/officeart/2005/8/layout/radial1"/>
    <dgm:cxn modelId="{1B829EC4-E220-4F6E-A5CE-AB293E418DC6}" type="presParOf" srcId="{0AA8ABDA-DEA4-4E8F-B2ED-9A8D7CD61FFD}" destId="{97200DB2-1B49-40C2-8AB3-5C40EB1D921A}" srcOrd="4" destOrd="0" presId="urn:microsoft.com/office/officeart/2005/8/layout/radial1"/>
    <dgm:cxn modelId="{7AA17411-11C1-4DEC-9A45-0EC61828905E}" type="presParOf" srcId="{0AA8ABDA-DEA4-4E8F-B2ED-9A8D7CD61FFD}" destId="{2D176F95-0FE3-4A6D-B8C6-9D9F6196BC96}" srcOrd="5" destOrd="0" presId="urn:microsoft.com/office/officeart/2005/8/layout/radial1"/>
    <dgm:cxn modelId="{A7AF0B6F-5C05-4055-AC3C-3D553D0D4D08}" type="presParOf" srcId="{2D176F95-0FE3-4A6D-B8C6-9D9F6196BC96}" destId="{35FC6637-830F-47BD-9DF2-3A976726AF13}" srcOrd="0" destOrd="0" presId="urn:microsoft.com/office/officeart/2005/8/layout/radial1"/>
    <dgm:cxn modelId="{8EAB9332-4AE1-4532-8970-A96CD4AE5D9F}" type="presParOf" srcId="{0AA8ABDA-DEA4-4E8F-B2ED-9A8D7CD61FFD}" destId="{FA7BF516-06EC-4DB4-8F16-94F2D2D664CA}" srcOrd="6" destOrd="0" presId="urn:microsoft.com/office/officeart/2005/8/layout/radial1"/>
    <dgm:cxn modelId="{E9ABC9C9-A558-4C7B-AE8D-C989A349DE6B}" type="presParOf" srcId="{0AA8ABDA-DEA4-4E8F-B2ED-9A8D7CD61FFD}" destId="{F58A39DE-B615-44AC-9123-7A7583D77F74}" srcOrd="7" destOrd="0" presId="urn:microsoft.com/office/officeart/2005/8/layout/radial1"/>
    <dgm:cxn modelId="{FADDFB42-B01C-4B0C-AD82-FC3ABF174816}" type="presParOf" srcId="{F58A39DE-B615-44AC-9123-7A7583D77F74}" destId="{20BD7299-A537-4AAA-9ED7-6EF0CD9C85FC}" srcOrd="0" destOrd="0" presId="urn:microsoft.com/office/officeart/2005/8/layout/radial1"/>
    <dgm:cxn modelId="{D2A9FA88-AF60-4253-9DBB-F19EF4547710}" type="presParOf" srcId="{0AA8ABDA-DEA4-4E8F-B2ED-9A8D7CD61FFD}" destId="{282F2C21-41D5-4ED7-ABBB-A2790451252E}" srcOrd="8" destOrd="0" presId="urn:microsoft.com/office/officeart/2005/8/layout/radial1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B030C-84C8-41D6-BED7-479A914DE80E}" type="doc">
      <dgm:prSet loTypeId="urn:microsoft.com/office/officeart/2005/8/layout/orgChart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AEECCF48-70B5-4327-804F-9BBD256F68E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Цель:</a:t>
          </a:r>
          <a:r>
            <a:rPr lang="ru-RU" sz="2000" dirty="0" smtClean="0">
              <a:solidFill>
                <a:schemeClr val="tx1"/>
              </a:solidFill>
            </a:rPr>
            <a:t> обеспечение преемственности в работе учителя-логопеда и педагогов ДОУ в образовательном процессе.</a:t>
          </a:r>
          <a:endParaRPr lang="ru-RU" sz="2000" dirty="0">
            <a:solidFill>
              <a:schemeClr val="tx1"/>
            </a:solidFill>
          </a:endParaRPr>
        </a:p>
      </dgm:t>
    </dgm:pt>
    <dgm:pt modelId="{DBF2439B-66C7-4DE1-8CA7-017AB06A73F9}" type="parTrans" cxnId="{2ECC1258-6283-455D-BA39-462DF1FDA14D}">
      <dgm:prSet/>
      <dgm:spPr/>
      <dgm:t>
        <a:bodyPr/>
        <a:lstStyle/>
        <a:p>
          <a:endParaRPr lang="ru-RU"/>
        </a:p>
      </dgm:t>
    </dgm:pt>
    <dgm:pt modelId="{C9537F43-7C71-4E78-AB5B-8B7734B1CA85}" type="sibTrans" cxnId="{2ECC1258-6283-455D-BA39-462DF1FDA14D}">
      <dgm:prSet/>
      <dgm:spPr/>
      <dgm:t>
        <a:bodyPr/>
        <a:lstStyle/>
        <a:p>
          <a:endParaRPr lang="ru-RU"/>
        </a:p>
      </dgm:t>
    </dgm:pt>
    <dgm:pt modelId="{9F3FA217-1740-4D56-AE7D-21E586F89090}" type="asst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ЗАДАЧИ</a:t>
          </a:r>
          <a:endParaRPr lang="ru-RU" sz="2800" dirty="0">
            <a:solidFill>
              <a:schemeClr val="tx1"/>
            </a:solidFill>
          </a:endParaRPr>
        </a:p>
      </dgm:t>
    </dgm:pt>
    <dgm:pt modelId="{5826F63D-3BED-4E7A-9CFB-1DFB23E3CEDF}" type="parTrans" cxnId="{98D15D66-DBD2-488F-A641-7471A50D375C}">
      <dgm:prSet/>
      <dgm:spPr/>
      <dgm:t>
        <a:bodyPr/>
        <a:lstStyle/>
        <a:p>
          <a:endParaRPr lang="ru-RU"/>
        </a:p>
      </dgm:t>
    </dgm:pt>
    <dgm:pt modelId="{AC303D36-96F4-4947-AFD5-3F20C4640805}" type="sibTrans" cxnId="{98D15D66-DBD2-488F-A641-7471A50D375C}">
      <dgm:prSet/>
      <dgm:spPr/>
      <dgm:t>
        <a:bodyPr/>
        <a:lstStyle/>
        <a:p>
          <a:endParaRPr lang="ru-RU"/>
        </a:p>
      </dgm:t>
    </dgm:pt>
    <dgm:pt modelId="{BF6F0845-8D23-4763-9CF6-013D061735E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Выработка единых подходов в образовательном процессе, обеспечивающих благоприятные условия для развития детей </a:t>
          </a:r>
          <a:endParaRPr lang="ru-RU" sz="1400" dirty="0">
            <a:solidFill>
              <a:schemeClr val="tx1"/>
            </a:solidFill>
          </a:endParaRPr>
        </a:p>
      </dgm:t>
    </dgm:pt>
    <dgm:pt modelId="{F056F187-7839-4DB1-B5EA-31C762C9209B}" type="parTrans" cxnId="{640AE656-F9E2-44C9-969F-1346F525EA0A}">
      <dgm:prSet/>
      <dgm:spPr/>
      <dgm:t>
        <a:bodyPr/>
        <a:lstStyle/>
        <a:p>
          <a:endParaRPr lang="ru-RU"/>
        </a:p>
      </dgm:t>
    </dgm:pt>
    <dgm:pt modelId="{3E9CE8CD-FD22-40B7-B698-92015CEC8937}" type="sibTrans" cxnId="{640AE656-F9E2-44C9-969F-1346F525EA0A}">
      <dgm:prSet/>
      <dgm:spPr/>
      <dgm:t>
        <a:bodyPr/>
        <a:lstStyle/>
        <a:p>
          <a:endParaRPr lang="ru-RU"/>
        </a:p>
      </dgm:t>
    </dgm:pt>
    <dgm:pt modelId="{8919204F-5D11-490A-A085-D2B561356C3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Обеспечение устойчивости результатов логопедической коррекции</a:t>
          </a:r>
          <a:endParaRPr lang="ru-RU" dirty="0">
            <a:solidFill>
              <a:schemeClr val="tx1"/>
            </a:solidFill>
          </a:endParaRPr>
        </a:p>
      </dgm:t>
    </dgm:pt>
    <dgm:pt modelId="{8B1551F0-DCA4-4D85-912C-9009687E9FE5}" type="parTrans" cxnId="{4DBF84DA-C52D-481C-9A69-D39FD0072305}">
      <dgm:prSet/>
      <dgm:spPr/>
      <dgm:t>
        <a:bodyPr/>
        <a:lstStyle/>
        <a:p>
          <a:endParaRPr lang="ru-RU"/>
        </a:p>
      </dgm:t>
    </dgm:pt>
    <dgm:pt modelId="{F06675CC-2947-4FE2-B0F3-F54D07EB1B63}" type="sibTrans" cxnId="{4DBF84DA-C52D-481C-9A69-D39FD0072305}">
      <dgm:prSet/>
      <dgm:spPr/>
      <dgm:t>
        <a:bodyPr/>
        <a:lstStyle/>
        <a:p>
          <a:endParaRPr lang="ru-RU"/>
        </a:p>
      </dgm:t>
    </dgm:pt>
    <dgm:pt modelId="{45F52BBF-5739-47EA-BBF3-87D693B08E5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Оптимизация деятельности воспитателей по профилактике речевых нарушений</a:t>
          </a:r>
          <a:endParaRPr lang="ru-RU" dirty="0">
            <a:solidFill>
              <a:schemeClr val="tx1"/>
            </a:solidFill>
          </a:endParaRPr>
        </a:p>
      </dgm:t>
    </dgm:pt>
    <dgm:pt modelId="{31347D71-1216-458D-8E6E-6470FB33B607}" type="parTrans" cxnId="{68E09E3F-B61C-425E-BAB3-FBB527976D31}">
      <dgm:prSet/>
      <dgm:spPr/>
      <dgm:t>
        <a:bodyPr/>
        <a:lstStyle/>
        <a:p>
          <a:endParaRPr lang="ru-RU"/>
        </a:p>
      </dgm:t>
    </dgm:pt>
    <dgm:pt modelId="{8149F3F5-07F0-4122-979A-A2675C98521B}" type="sibTrans" cxnId="{68E09E3F-B61C-425E-BAB3-FBB527976D31}">
      <dgm:prSet/>
      <dgm:spPr/>
      <dgm:t>
        <a:bodyPr/>
        <a:lstStyle/>
        <a:p>
          <a:endParaRPr lang="ru-RU"/>
        </a:p>
      </dgm:t>
    </dgm:pt>
    <dgm:pt modelId="{2E03020F-104F-419E-BE44-AA1C45052338}" type="pres">
      <dgm:prSet presAssocID="{690B030C-84C8-41D6-BED7-479A914DE8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8EB6BAD-9E70-4064-97BF-5336D5C60C4B}" type="pres">
      <dgm:prSet presAssocID="{AEECCF48-70B5-4327-804F-9BBD256F68E2}" presName="hierRoot1" presStyleCnt="0">
        <dgm:presLayoutVars>
          <dgm:hierBranch val="init"/>
        </dgm:presLayoutVars>
      </dgm:prSet>
      <dgm:spPr/>
    </dgm:pt>
    <dgm:pt modelId="{D0DB053C-53D2-4797-82A3-1A868F82F0DC}" type="pres">
      <dgm:prSet presAssocID="{AEECCF48-70B5-4327-804F-9BBD256F68E2}" presName="rootComposite1" presStyleCnt="0"/>
      <dgm:spPr/>
    </dgm:pt>
    <dgm:pt modelId="{C2C7B004-A3FB-40D0-9052-CCF3F6324E50}" type="pres">
      <dgm:prSet presAssocID="{AEECCF48-70B5-4327-804F-9BBD256F68E2}" presName="rootText1" presStyleLbl="node0" presStyleIdx="0" presStyleCnt="1" custScaleX="3367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E30C90-7B34-453E-8E2F-77CB59EBC478}" type="pres">
      <dgm:prSet presAssocID="{AEECCF48-70B5-4327-804F-9BBD256F68E2}" presName="rootConnector1" presStyleLbl="node1" presStyleIdx="0" presStyleCnt="0"/>
      <dgm:spPr/>
    </dgm:pt>
    <dgm:pt modelId="{3728D5E4-40BD-46B0-A5A9-F037FABD8023}" type="pres">
      <dgm:prSet presAssocID="{AEECCF48-70B5-4327-804F-9BBD256F68E2}" presName="hierChild2" presStyleCnt="0"/>
      <dgm:spPr/>
    </dgm:pt>
    <dgm:pt modelId="{4A122600-2652-4929-B003-04A499DA7950}" type="pres">
      <dgm:prSet presAssocID="{F056F187-7839-4DB1-B5EA-31C762C9209B}" presName="Name37" presStyleLbl="parChTrans1D2" presStyleIdx="0" presStyleCnt="4"/>
      <dgm:spPr/>
    </dgm:pt>
    <dgm:pt modelId="{0E93BA16-2D6F-47AC-BC2F-1E5DBC7D3367}" type="pres">
      <dgm:prSet presAssocID="{BF6F0845-8D23-4763-9CF6-013D061735E7}" presName="hierRoot2" presStyleCnt="0">
        <dgm:presLayoutVars>
          <dgm:hierBranch val="init"/>
        </dgm:presLayoutVars>
      </dgm:prSet>
      <dgm:spPr/>
    </dgm:pt>
    <dgm:pt modelId="{7E3EF56A-44F2-4EC7-8B4C-A874A08D4F92}" type="pres">
      <dgm:prSet presAssocID="{BF6F0845-8D23-4763-9CF6-013D061735E7}" presName="rootComposite" presStyleCnt="0"/>
      <dgm:spPr/>
    </dgm:pt>
    <dgm:pt modelId="{B00A40A6-C729-40A9-984F-3D105744EFFB}" type="pres">
      <dgm:prSet presAssocID="{BF6F0845-8D23-4763-9CF6-013D061735E7}" presName="rootText" presStyleLbl="node2" presStyleIdx="0" presStyleCnt="3" custScaleX="123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B51EC8-300E-44D9-AB22-65E18555D075}" type="pres">
      <dgm:prSet presAssocID="{BF6F0845-8D23-4763-9CF6-013D061735E7}" presName="rootConnector" presStyleLbl="node2" presStyleIdx="0" presStyleCnt="3"/>
      <dgm:spPr/>
    </dgm:pt>
    <dgm:pt modelId="{2C53E2A8-C767-4B8C-99E6-2E89E4872BCA}" type="pres">
      <dgm:prSet presAssocID="{BF6F0845-8D23-4763-9CF6-013D061735E7}" presName="hierChild4" presStyleCnt="0"/>
      <dgm:spPr/>
    </dgm:pt>
    <dgm:pt modelId="{01D8D178-4006-47D7-A4DA-78A1418A4AB2}" type="pres">
      <dgm:prSet presAssocID="{BF6F0845-8D23-4763-9CF6-013D061735E7}" presName="hierChild5" presStyleCnt="0"/>
      <dgm:spPr/>
    </dgm:pt>
    <dgm:pt modelId="{35E153E8-5133-4939-B5BC-B57543CD2A07}" type="pres">
      <dgm:prSet presAssocID="{8B1551F0-DCA4-4D85-912C-9009687E9FE5}" presName="Name37" presStyleLbl="parChTrans1D2" presStyleIdx="1" presStyleCnt="4"/>
      <dgm:spPr/>
    </dgm:pt>
    <dgm:pt modelId="{FEA4A72F-7E3A-422D-8221-E52902C575DA}" type="pres">
      <dgm:prSet presAssocID="{8919204F-5D11-490A-A085-D2B561356C31}" presName="hierRoot2" presStyleCnt="0">
        <dgm:presLayoutVars>
          <dgm:hierBranch val="init"/>
        </dgm:presLayoutVars>
      </dgm:prSet>
      <dgm:spPr/>
    </dgm:pt>
    <dgm:pt modelId="{5D702C6E-EDB2-4935-9475-B0155BF5C523}" type="pres">
      <dgm:prSet presAssocID="{8919204F-5D11-490A-A085-D2B561356C31}" presName="rootComposite" presStyleCnt="0"/>
      <dgm:spPr/>
    </dgm:pt>
    <dgm:pt modelId="{2ACB62F1-F3AE-4B23-BAAD-EC0AB1D1A28E}" type="pres">
      <dgm:prSet presAssocID="{8919204F-5D11-490A-A085-D2B561356C31}" presName="rootText" presStyleLbl="node2" presStyleIdx="1" presStyleCnt="3" custScaleX="1230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0A33B7-49F5-47D6-B8DE-293C3E1AF546}" type="pres">
      <dgm:prSet presAssocID="{8919204F-5D11-490A-A085-D2B561356C31}" presName="rootConnector" presStyleLbl="node2" presStyleIdx="1" presStyleCnt="3"/>
      <dgm:spPr/>
    </dgm:pt>
    <dgm:pt modelId="{075E25DE-B2CC-4B8E-8E8D-03D3FCCA33E5}" type="pres">
      <dgm:prSet presAssocID="{8919204F-5D11-490A-A085-D2B561356C31}" presName="hierChild4" presStyleCnt="0"/>
      <dgm:spPr/>
    </dgm:pt>
    <dgm:pt modelId="{BC9DE2EB-833F-4ED8-986B-89D36E60462E}" type="pres">
      <dgm:prSet presAssocID="{8919204F-5D11-490A-A085-D2B561356C31}" presName="hierChild5" presStyleCnt="0"/>
      <dgm:spPr/>
    </dgm:pt>
    <dgm:pt modelId="{59715F3A-F1F1-4850-B0CE-849D55CF3B9F}" type="pres">
      <dgm:prSet presAssocID="{31347D71-1216-458D-8E6E-6470FB33B607}" presName="Name37" presStyleLbl="parChTrans1D2" presStyleIdx="2" presStyleCnt="4"/>
      <dgm:spPr/>
    </dgm:pt>
    <dgm:pt modelId="{BAA79AA1-7E40-4D25-9A83-F5C5EFE2E877}" type="pres">
      <dgm:prSet presAssocID="{45F52BBF-5739-47EA-BBF3-87D693B08E53}" presName="hierRoot2" presStyleCnt="0">
        <dgm:presLayoutVars>
          <dgm:hierBranch val="init"/>
        </dgm:presLayoutVars>
      </dgm:prSet>
      <dgm:spPr/>
    </dgm:pt>
    <dgm:pt modelId="{1964219E-15BF-4050-987C-376C2B5F754F}" type="pres">
      <dgm:prSet presAssocID="{45F52BBF-5739-47EA-BBF3-87D693B08E53}" presName="rootComposite" presStyleCnt="0"/>
      <dgm:spPr/>
    </dgm:pt>
    <dgm:pt modelId="{F76B31FC-C77C-4ECE-9CBB-53BEE77129E5}" type="pres">
      <dgm:prSet presAssocID="{45F52BBF-5739-47EA-BBF3-87D693B08E5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D8CE7D-6EC4-492D-BC66-B8392B9CE233}" type="pres">
      <dgm:prSet presAssocID="{45F52BBF-5739-47EA-BBF3-87D693B08E53}" presName="rootConnector" presStyleLbl="node2" presStyleIdx="2" presStyleCnt="3"/>
      <dgm:spPr/>
    </dgm:pt>
    <dgm:pt modelId="{625035E3-291F-4E18-8ABF-25BDEA85ACDE}" type="pres">
      <dgm:prSet presAssocID="{45F52BBF-5739-47EA-BBF3-87D693B08E53}" presName="hierChild4" presStyleCnt="0"/>
      <dgm:spPr/>
    </dgm:pt>
    <dgm:pt modelId="{B9B80AF5-0F79-4257-AE90-5F2C6FFAE955}" type="pres">
      <dgm:prSet presAssocID="{45F52BBF-5739-47EA-BBF3-87D693B08E53}" presName="hierChild5" presStyleCnt="0"/>
      <dgm:spPr/>
    </dgm:pt>
    <dgm:pt modelId="{5C927653-FDC4-4E89-83D8-B8BD1DED3D0B}" type="pres">
      <dgm:prSet presAssocID="{AEECCF48-70B5-4327-804F-9BBD256F68E2}" presName="hierChild3" presStyleCnt="0"/>
      <dgm:spPr/>
    </dgm:pt>
    <dgm:pt modelId="{005F53EB-2B75-4C6D-A82E-29B85627AC5F}" type="pres">
      <dgm:prSet presAssocID="{5826F63D-3BED-4E7A-9CFB-1DFB23E3CEDF}" presName="Name111" presStyleLbl="parChTrans1D2" presStyleIdx="3" presStyleCnt="4"/>
      <dgm:spPr/>
    </dgm:pt>
    <dgm:pt modelId="{D980D0C8-9B12-4642-B763-272AD5D7B076}" type="pres">
      <dgm:prSet presAssocID="{9F3FA217-1740-4D56-AE7D-21E586F89090}" presName="hierRoot3" presStyleCnt="0">
        <dgm:presLayoutVars>
          <dgm:hierBranch val="init"/>
        </dgm:presLayoutVars>
      </dgm:prSet>
      <dgm:spPr/>
    </dgm:pt>
    <dgm:pt modelId="{20111429-6621-4AAA-AB2E-B1926EBC4B71}" type="pres">
      <dgm:prSet presAssocID="{9F3FA217-1740-4D56-AE7D-21E586F89090}" presName="rootComposite3" presStyleCnt="0"/>
      <dgm:spPr/>
    </dgm:pt>
    <dgm:pt modelId="{3D6A0920-9AA0-44BB-A674-15E69A179613}" type="pres">
      <dgm:prSet presAssocID="{9F3FA217-1740-4D56-AE7D-21E586F89090}" presName="rootText3" presStyleLbl="asst1" presStyleIdx="0" presStyleCnt="1" custScaleX="140503" custLinFactNeighborX="74844" custLinFactNeighborY="-141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09D4FF-4E7F-4ACD-A9B4-881A04443470}" type="pres">
      <dgm:prSet presAssocID="{9F3FA217-1740-4D56-AE7D-21E586F89090}" presName="rootConnector3" presStyleLbl="asst1" presStyleIdx="0" presStyleCnt="1"/>
      <dgm:spPr/>
    </dgm:pt>
    <dgm:pt modelId="{7D054731-CF1D-4F84-AECE-DD732D2D1493}" type="pres">
      <dgm:prSet presAssocID="{9F3FA217-1740-4D56-AE7D-21E586F89090}" presName="hierChild6" presStyleCnt="0"/>
      <dgm:spPr/>
    </dgm:pt>
    <dgm:pt modelId="{D4D34969-9AE9-4F85-ACCA-620E990D5ABA}" type="pres">
      <dgm:prSet presAssocID="{9F3FA217-1740-4D56-AE7D-21E586F89090}" presName="hierChild7" presStyleCnt="0"/>
      <dgm:spPr/>
    </dgm:pt>
  </dgm:ptLst>
  <dgm:cxnLst>
    <dgm:cxn modelId="{41F6C533-4061-41D0-828D-1667E864D7DC}" type="presOf" srcId="{9F3FA217-1740-4D56-AE7D-21E586F89090}" destId="{3D6A0920-9AA0-44BB-A674-15E69A179613}" srcOrd="0" destOrd="0" presId="urn:microsoft.com/office/officeart/2005/8/layout/orgChart1"/>
    <dgm:cxn modelId="{7301C0E8-6D9F-43D3-9B8B-ACFC51CFB038}" type="presOf" srcId="{9F3FA217-1740-4D56-AE7D-21E586F89090}" destId="{5B09D4FF-4E7F-4ACD-A9B4-881A04443470}" srcOrd="1" destOrd="0" presId="urn:microsoft.com/office/officeart/2005/8/layout/orgChart1"/>
    <dgm:cxn modelId="{4DBF84DA-C52D-481C-9A69-D39FD0072305}" srcId="{AEECCF48-70B5-4327-804F-9BBD256F68E2}" destId="{8919204F-5D11-490A-A085-D2B561356C31}" srcOrd="2" destOrd="0" parTransId="{8B1551F0-DCA4-4D85-912C-9009687E9FE5}" sibTransId="{F06675CC-2947-4FE2-B0F3-F54D07EB1B63}"/>
    <dgm:cxn modelId="{AB310CC6-4591-4655-90A2-D6222E1AE4B0}" type="presOf" srcId="{BF6F0845-8D23-4763-9CF6-013D061735E7}" destId="{B00A40A6-C729-40A9-984F-3D105744EFFB}" srcOrd="0" destOrd="0" presId="urn:microsoft.com/office/officeart/2005/8/layout/orgChart1"/>
    <dgm:cxn modelId="{473839EB-E71D-4651-90D4-39DD29D65F40}" type="presOf" srcId="{AEECCF48-70B5-4327-804F-9BBD256F68E2}" destId="{4DE30C90-7B34-453E-8E2F-77CB59EBC478}" srcOrd="1" destOrd="0" presId="urn:microsoft.com/office/officeart/2005/8/layout/orgChart1"/>
    <dgm:cxn modelId="{D4E7EE5E-487A-4C01-9050-F1B0ADA3EE29}" type="presOf" srcId="{AEECCF48-70B5-4327-804F-9BBD256F68E2}" destId="{C2C7B004-A3FB-40D0-9052-CCF3F6324E50}" srcOrd="0" destOrd="0" presId="urn:microsoft.com/office/officeart/2005/8/layout/orgChart1"/>
    <dgm:cxn modelId="{1450F2EA-D5F1-4475-8C90-1E76B207C825}" type="presOf" srcId="{45F52BBF-5739-47EA-BBF3-87D693B08E53}" destId="{88D8CE7D-6EC4-492D-BC66-B8392B9CE233}" srcOrd="1" destOrd="0" presId="urn:microsoft.com/office/officeart/2005/8/layout/orgChart1"/>
    <dgm:cxn modelId="{A5370408-8313-441D-9807-9AA87A639CE3}" type="presOf" srcId="{8919204F-5D11-490A-A085-D2B561356C31}" destId="{AA0A33B7-49F5-47D6-B8DE-293C3E1AF546}" srcOrd="1" destOrd="0" presId="urn:microsoft.com/office/officeart/2005/8/layout/orgChart1"/>
    <dgm:cxn modelId="{E77B8078-AD38-4272-A3E5-C8DDBAA46300}" type="presOf" srcId="{31347D71-1216-458D-8E6E-6470FB33B607}" destId="{59715F3A-F1F1-4850-B0CE-849D55CF3B9F}" srcOrd="0" destOrd="0" presId="urn:microsoft.com/office/officeart/2005/8/layout/orgChart1"/>
    <dgm:cxn modelId="{98D15D66-DBD2-488F-A641-7471A50D375C}" srcId="{AEECCF48-70B5-4327-804F-9BBD256F68E2}" destId="{9F3FA217-1740-4D56-AE7D-21E586F89090}" srcOrd="0" destOrd="0" parTransId="{5826F63D-3BED-4E7A-9CFB-1DFB23E3CEDF}" sibTransId="{AC303D36-96F4-4947-AFD5-3F20C4640805}"/>
    <dgm:cxn modelId="{ADAB5BD3-0B3F-46B8-9C2B-CB574B43318A}" type="presOf" srcId="{8B1551F0-DCA4-4D85-912C-9009687E9FE5}" destId="{35E153E8-5133-4939-B5BC-B57543CD2A07}" srcOrd="0" destOrd="0" presId="urn:microsoft.com/office/officeart/2005/8/layout/orgChart1"/>
    <dgm:cxn modelId="{3FFBAADF-47AF-4F7E-A19A-FA574778ACB1}" type="presOf" srcId="{F056F187-7839-4DB1-B5EA-31C762C9209B}" destId="{4A122600-2652-4929-B003-04A499DA7950}" srcOrd="0" destOrd="0" presId="urn:microsoft.com/office/officeart/2005/8/layout/orgChart1"/>
    <dgm:cxn modelId="{640AE656-F9E2-44C9-969F-1346F525EA0A}" srcId="{AEECCF48-70B5-4327-804F-9BBD256F68E2}" destId="{BF6F0845-8D23-4763-9CF6-013D061735E7}" srcOrd="1" destOrd="0" parTransId="{F056F187-7839-4DB1-B5EA-31C762C9209B}" sibTransId="{3E9CE8CD-FD22-40B7-B698-92015CEC8937}"/>
    <dgm:cxn modelId="{501AF868-E5B0-4DFE-9982-6D79C3C24494}" type="presOf" srcId="{45F52BBF-5739-47EA-BBF3-87D693B08E53}" destId="{F76B31FC-C77C-4ECE-9CBB-53BEE77129E5}" srcOrd="0" destOrd="0" presId="urn:microsoft.com/office/officeart/2005/8/layout/orgChart1"/>
    <dgm:cxn modelId="{9906B185-157F-47AB-B184-3A317A6AAB12}" type="presOf" srcId="{690B030C-84C8-41D6-BED7-479A914DE80E}" destId="{2E03020F-104F-419E-BE44-AA1C45052338}" srcOrd="0" destOrd="0" presId="urn:microsoft.com/office/officeart/2005/8/layout/orgChart1"/>
    <dgm:cxn modelId="{A217941E-F228-488F-BC53-31E4E0BD9611}" type="presOf" srcId="{8919204F-5D11-490A-A085-D2B561356C31}" destId="{2ACB62F1-F3AE-4B23-BAAD-EC0AB1D1A28E}" srcOrd="0" destOrd="0" presId="urn:microsoft.com/office/officeart/2005/8/layout/orgChart1"/>
    <dgm:cxn modelId="{76D9BE07-7FC7-4362-9433-35933E7B445C}" type="presOf" srcId="{5826F63D-3BED-4E7A-9CFB-1DFB23E3CEDF}" destId="{005F53EB-2B75-4C6D-A82E-29B85627AC5F}" srcOrd="0" destOrd="0" presId="urn:microsoft.com/office/officeart/2005/8/layout/orgChart1"/>
    <dgm:cxn modelId="{B276DA52-0C91-40E5-90E5-19748D660807}" type="presOf" srcId="{BF6F0845-8D23-4763-9CF6-013D061735E7}" destId="{72B51EC8-300E-44D9-AB22-65E18555D075}" srcOrd="1" destOrd="0" presId="urn:microsoft.com/office/officeart/2005/8/layout/orgChart1"/>
    <dgm:cxn modelId="{2ECC1258-6283-455D-BA39-462DF1FDA14D}" srcId="{690B030C-84C8-41D6-BED7-479A914DE80E}" destId="{AEECCF48-70B5-4327-804F-9BBD256F68E2}" srcOrd="0" destOrd="0" parTransId="{DBF2439B-66C7-4DE1-8CA7-017AB06A73F9}" sibTransId="{C9537F43-7C71-4E78-AB5B-8B7734B1CA85}"/>
    <dgm:cxn modelId="{68E09E3F-B61C-425E-BAB3-FBB527976D31}" srcId="{AEECCF48-70B5-4327-804F-9BBD256F68E2}" destId="{45F52BBF-5739-47EA-BBF3-87D693B08E53}" srcOrd="3" destOrd="0" parTransId="{31347D71-1216-458D-8E6E-6470FB33B607}" sibTransId="{8149F3F5-07F0-4122-979A-A2675C98521B}"/>
    <dgm:cxn modelId="{FB988CEE-63BF-4677-B607-F5C368D55CC6}" type="presParOf" srcId="{2E03020F-104F-419E-BE44-AA1C45052338}" destId="{78EB6BAD-9E70-4064-97BF-5336D5C60C4B}" srcOrd="0" destOrd="0" presId="urn:microsoft.com/office/officeart/2005/8/layout/orgChart1"/>
    <dgm:cxn modelId="{B095EDC8-B15C-45DF-9CEC-498D7C95887E}" type="presParOf" srcId="{78EB6BAD-9E70-4064-97BF-5336D5C60C4B}" destId="{D0DB053C-53D2-4797-82A3-1A868F82F0DC}" srcOrd="0" destOrd="0" presId="urn:microsoft.com/office/officeart/2005/8/layout/orgChart1"/>
    <dgm:cxn modelId="{EA2BEF2D-202C-4DED-A0D1-6EB9D3564A85}" type="presParOf" srcId="{D0DB053C-53D2-4797-82A3-1A868F82F0DC}" destId="{C2C7B004-A3FB-40D0-9052-CCF3F6324E50}" srcOrd="0" destOrd="0" presId="urn:microsoft.com/office/officeart/2005/8/layout/orgChart1"/>
    <dgm:cxn modelId="{C1B972B1-F440-499F-BCF3-B23221D65BBE}" type="presParOf" srcId="{D0DB053C-53D2-4797-82A3-1A868F82F0DC}" destId="{4DE30C90-7B34-453E-8E2F-77CB59EBC478}" srcOrd="1" destOrd="0" presId="urn:microsoft.com/office/officeart/2005/8/layout/orgChart1"/>
    <dgm:cxn modelId="{CB5EA2F9-24CF-4B4E-A1ED-5330E972F0BA}" type="presParOf" srcId="{78EB6BAD-9E70-4064-97BF-5336D5C60C4B}" destId="{3728D5E4-40BD-46B0-A5A9-F037FABD8023}" srcOrd="1" destOrd="0" presId="urn:microsoft.com/office/officeart/2005/8/layout/orgChart1"/>
    <dgm:cxn modelId="{DBC69402-3DA7-446E-B95A-D548FDA50E4B}" type="presParOf" srcId="{3728D5E4-40BD-46B0-A5A9-F037FABD8023}" destId="{4A122600-2652-4929-B003-04A499DA7950}" srcOrd="0" destOrd="0" presId="urn:microsoft.com/office/officeart/2005/8/layout/orgChart1"/>
    <dgm:cxn modelId="{502C8305-7B52-4356-9939-310EFE89B099}" type="presParOf" srcId="{3728D5E4-40BD-46B0-A5A9-F037FABD8023}" destId="{0E93BA16-2D6F-47AC-BC2F-1E5DBC7D3367}" srcOrd="1" destOrd="0" presId="urn:microsoft.com/office/officeart/2005/8/layout/orgChart1"/>
    <dgm:cxn modelId="{7D0F569F-73C2-4750-8C32-F2AAF6E54DC2}" type="presParOf" srcId="{0E93BA16-2D6F-47AC-BC2F-1E5DBC7D3367}" destId="{7E3EF56A-44F2-4EC7-8B4C-A874A08D4F92}" srcOrd="0" destOrd="0" presId="urn:microsoft.com/office/officeart/2005/8/layout/orgChart1"/>
    <dgm:cxn modelId="{5EB4060F-F9BF-47FA-9C15-8A2D0EF8E24A}" type="presParOf" srcId="{7E3EF56A-44F2-4EC7-8B4C-A874A08D4F92}" destId="{B00A40A6-C729-40A9-984F-3D105744EFFB}" srcOrd="0" destOrd="0" presId="urn:microsoft.com/office/officeart/2005/8/layout/orgChart1"/>
    <dgm:cxn modelId="{41EFACB5-D9D2-4E37-85DA-2AEED6F76DA7}" type="presParOf" srcId="{7E3EF56A-44F2-4EC7-8B4C-A874A08D4F92}" destId="{72B51EC8-300E-44D9-AB22-65E18555D075}" srcOrd="1" destOrd="0" presId="urn:microsoft.com/office/officeart/2005/8/layout/orgChart1"/>
    <dgm:cxn modelId="{A118CA6F-6A30-4FD9-BE14-16BCC793F5D1}" type="presParOf" srcId="{0E93BA16-2D6F-47AC-BC2F-1E5DBC7D3367}" destId="{2C53E2A8-C767-4B8C-99E6-2E89E4872BCA}" srcOrd="1" destOrd="0" presId="urn:microsoft.com/office/officeart/2005/8/layout/orgChart1"/>
    <dgm:cxn modelId="{03A106B9-3B3E-4612-AA48-622F30187A6C}" type="presParOf" srcId="{0E93BA16-2D6F-47AC-BC2F-1E5DBC7D3367}" destId="{01D8D178-4006-47D7-A4DA-78A1418A4AB2}" srcOrd="2" destOrd="0" presId="urn:microsoft.com/office/officeart/2005/8/layout/orgChart1"/>
    <dgm:cxn modelId="{D853658B-F72E-42BF-81EC-10F3317FCFBE}" type="presParOf" srcId="{3728D5E4-40BD-46B0-A5A9-F037FABD8023}" destId="{35E153E8-5133-4939-B5BC-B57543CD2A07}" srcOrd="2" destOrd="0" presId="urn:microsoft.com/office/officeart/2005/8/layout/orgChart1"/>
    <dgm:cxn modelId="{AD2EF1F3-1511-4956-ADE6-DE40423A1D99}" type="presParOf" srcId="{3728D5E4-40BD-46B0-A5A9-F037FABD8023}" destId="{FEA4A72F-7E3A-422D-8221-E52902C575DA}" srcOrd="3" destOrd="0" presId="urn:microsoft.com/office/officeart/2005/8/layout/orgChart1"/>
    <dgm:cxn modelId="{9132E2FB-7580-466F-BB55-F6BC105239BC}" type="presParOf" srcId="{FEA4A72F-7E3A-422D-8221-E52902C575DA}" destId="{5D702C6E-EDB2-4935-9475-B0155BF5C523}" srcOrd="0" destOrd="0" presId="urn:microsoft.com/office/officeart/2005/8/layout/orgChart1"/>
    <dgm:cxn modelId="{4E2CA275-7DCC-4D65-B96E-9EE75804BE2A}" type="presParOf" srcId="{5D702C6E-EDB2-4935-9475-B0155BF5C523}" destId="{2ACB62F1-F3AE-4B23-BAAD-EC0AB1D1A28E}" srcOrd="0" destOrd="0" presId="urn:microsoft.com/office/officeart/2005/8/layout/orgChart1"/>
    <dgm:cxn modelId="{59E629C1-1AC0-4B1F-8778-19B6F754AA0B}" type="presParOf" srcId="{5D702C6E-EDB2-4935-9475-B0155BF5C523}" destId="{AA0A33B7-49F5-47D6-B8DE-293C3E1AF546}" srcOrd="1" destOrd="0" presId="urn:microsoft.com/office/officeart/2005/8/layout/orgChart1"/>
    <dgm:cxn modelId="{7E65AE76-063F-49B1-B8F1-CB01892EC466}" type="presParOf" srcId="{FEA4A72F-7E3A-422D-8221-E52902C575DA}" destId="{075E25DE-B2CC-4B8E-8E8D-03D3FCCA33E5}" srcOrd="1" destOrd="0" presId="urn:microsoft.com/office/officeart/2005/8/layout/orgChart1"/>
    <dgm:cxn modelId="{87141E28-5E43-41FB-B62C-0A8FF062C350}" type="presParOf" srcId="{FEA4A72F-7E3A-422D-8221-E52902C575DA}" destId="{BC9DE2EB-833F-4ED8-986B-89D36E60462E}" srcOrd="2" destOrd="0" presId="urn:microsoft.com/office/officeart/2005/8/layout/orgChart1"/>
    <dgm:cxn modelId="{A7FD15C5-F04B-4768-8F84-5EE10CDF1789}" type="presParOf" srcId="{3728D5E4-40BD-46B0-A5A9-F037FABD8023}" destId="{59715F3A-F1F1-4850-B0CE-849D55CF3B9F}" srcOrd="4" destOrd="0" presId="urn:microsoft.com/office/officeart/2005/8/layout/orgChart1"/>
    <dgm:cxn modelId="{3D6A1003-27D8-48E7-83D1-00CDC75F8AF2}" type="presParOf" srcId="{3728D5E4-40BD-46B0-A5A9-F037FABD8023}" destId="{BAA79AA1-7E40-4D25-9A83-F5C5EFE2E877}" srcOrd="5" destOrd="0" presId="urn:microsoft.com/office/officeart/2005/8/layout/orgChart1"/>
    <dgm:cxn modelId="{19261C4B-DED7-4DD0-A8FA-D55B2B04B670}" type="presParOf" srcId="{BAA79AA1-7E40-4D25-9A83-F5C5EFE2E877}" destId="{1964219E-15BF-4050-987C-376C2B5F754F}" srcOrd="0" destOrd="0" presId="urn:microsoft.com/office/officeart/2005/8/layout/orgChart1"/>
    <dgm:cxn modelId="{C506633E-7C8F-4C2B-B30B-1C9D6839EF2F}" type="presParOf" srcId="{1964219E-15BF-4050-987C-376C2B5F754F}" destId="{F76B31FC-C77C-4ECE-9CBB-53BEE77129E5}" srcOrd="0" destOrd="0" presId="urn:microsoft.com/office/officeart/2005/8/layout/orgChart1"/>
    <dgm:cxn modelId="{04CE3116-C637-4960-8515-C0DD97F0D330}" type="presParOf" srcId="{1964219E-15BF-4050-987C-376C2B5F754F}" destId="{88D8CE7D-6EC4-492D-BC66-B8392B9CE233}" srcOrd="1" destOrd="0" presId="urn:microsoft.com/office/officeart/2005/8/layout/orgChart1"/>
    <dgm:cxn modelId="{3DB521FD-2992-421D-A1F0-6F37A870C9C5}" type="presParOf" srcId="{BAA79AA1-7E40-4D25-9A83-F5C5EFE2E877}" destId="{625035E3-291F-4E18-8ABF-25BDEA85ACDE}" srcOrd="1" destOrd="0" presId="urn:microsoft.com/office/officeart/2005/8/layout/orgChart1"/>
    <dgm:cxn modelId="{EE59BD20-E1DA-45B9-A9A8-C075BC91FBD0}" type="presParOf" srcId="{BAA79AA1-7E40-4D25-9A83-F5C5EFE2E877}" destId="{B9B80AF5-0F79-4257-AE90-5F2C6FFAE955}" srcOrd="2" destOrd="0" presId="urn:microsoft.com/office/officeart/2005/8/layout/orgChart1"/>
    <dgm:cxn modelId="{47BD97C8-E878-4A7C-BC30-1D177B4F53C6}" type="presParOf" srcId="{78EB6BAD-9E70-4064-97BF-5336D5C60C4B}" destId="{5C927653-FDC4-4E89-83D8-B8BD1DED3D0B}" srcOrd="2" destOrd="0" presId="urn:microsoft.com/office/officeart/2005/8/layout/orgChart1"/>
    <dgm:cxn modelId="{13E80D1F-0033-4673-A29E-105796A6BF53}" type="presParOf" srcId="{5C927653-FDC4-4E89-83D8-B8BD1DED3D0B}" destId="{005F53EB-2B75-4C6D-A82E-29B85627AC5F}" srcOrd="0" destOrd="0" presId="urn:microsoft.com/office/officeart/2005/8/layout/orgChart1"/>
    <dgm:cxn modelId="{6DE1F498-D951-4443-ADEC-E43FA3832A8F}" type="presParOf" srcId="{5C927653-FDC4-4E89-83D8-B8BD1DED3D0B}" destId="{D980D0C8-9B12-4642-B763-272AD5D7B076}" srcOrd="1" destOrd="0" presId="urn:microsoft.com/office/officeart/2005/8/layout/orgChart1"/>
    <dgm:cxn modelId="{67B97AE2-DCE3-4C40-B1BB-847C30142984}" type="presParOf" srcId="{D980D0C8-9B12-4642-B763-272AD5D7B076}" destId="{20111429-6621-4AAA-AB2E-B1926EBC4B71}" srcOrd="0" destOrd="0" presId="urn:microsoft.com/office/officeart/2005/8/layout/orgChart1"/>
    <dgm:cxn modelId="{48C90ABE-A960-4075-9F2E-6002CF55D54C}" type="presParOf" srcId="{20111429-6621-4AAA-AB2E-B1926EBC4B71}" destId="{3D6A0920-9AA0-44BB-A674-15E69A179613}" srcOrd="0" destOrd="0" presId="urn:microsoft.com/office/officeart/2005/8/layout/orgChart1"/>
    <dgm:cxn modelId="{72AC15CD-A895-4760-AB3C-FABA53A608D7}" type="presParOf" srcId="{20111429-6621-4AAA-AB2E-B1926EBC4B71}" destId="{5B09D4FF-4E7F-4ACD-A9B4-881A04443470}" srcOrd="1" destOrd="0" presId="urn:microsoft.com/office/officeart/2005/8/layout/orgChart1"/>
    <dgm:cxn modelId="{FAA82781-0C8B-4481-9560-805071BC9C6D}" type="presParOf" srcId="{D980D0C8-9B12-4642-B763-272AD5D7B076}" destId="{7D054731-CF1D-4F84-AECE-DD732D2D1493}" srcOrd="1" destOrd="0" presId="urn:microsoft.com/office/officeart/2005/8/layout/orgChart1"/>
    <dgm:cxn modelId="{DDDC6F08-EC06-4578-A814-2D804AC48367}" type="presParOf" srcId="{D980D0C8-9B12-4642-B763-272AD5D7B076}" destId="{D4D34969-9AE9-4F85-ACCA-620E990D5ABA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57043F-577F-4555-927A-3481FE627AC1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B8E4EB-15B4-4E88-B727-7657BB916B7F}">
      <dgm:prSet phldrT="[Текст]" custT="1"/>
      <dgm:spPr/>
      <dgm:t>
        <a:bodyPr/>
        <a:lstStyle/>
        <a:p>
          <a:r>
            <a:rPr lang="ru-RU" sz="2000" dirty="0" smtClean="0"/>
            <a:t>Формирование представлений о факторах риска в речевом развитии, критериях и условиях благоприятного речевого развития</a:t>
          </a:r>
          <a:endParaRPr lang="ru-RU" sz="2000" dirty="0"/>
        </a:p>
      </dgm:t>
    </dgm:pt>
    <dgm:pt modelId="{142C6F79-B095-470C-AC55-E85F86EA24E1}" type="parTrans" cxnId="{7B7C2DB8-0CCB-4309-8219-1F91A126B3C1}">
      <dgm:prSet/>
      <dgm:spPr/>
      <dgm:t>
        <a:bodyPr/>
        <a:lstStyle/>
        <a:p>
          <a:endParaRPr lang="ru-RU"/>
        </a:p>
      </dgm:t>
    </dgm:pt>
    <dgm:pt modelId="{3B42B9B4-FABF-4F5C-9193-8B54FA2E2375}" type="sibTrans" cxnId="{7B7C2DB8-0CCB-4309-8219-1F91A126B3C1}">
      <dgm:prSet/>
      <dgm:spPr/>
      <dgm:t>
        <a:bodyPr/>
        <a:lstStyle/>
        <a:p>
          <a:endParaRPr lang="ru-RU"/>
        </a:p>
      </dgm:t>
    </dgm:pt>
    <dgm:pt modelId="{2E4E9D45-EA4D-4253-9017-9B840860B287}">
      <dgm:prSet phldrT="[Текст]" custT="1"/>
      <dgm:spPr/>
      <dgm:t>
        <a:bodyPr/>
        <a:lstStyle/>
        <a:p>
          <a:r>
            <a:rPr lang="ru-RU" sz="2000" dirty="0" smtClean="0"/>
            <a:t>Разработка эффективных приемов педагогического общения с детьми, имеющими речевое нарушение.</a:t>
          </a:r>
          <a:endParaRPr lang="ru-RU" sz="2000" dirty="0"/>
        </a:p>
      </dgm:t>
    </dgm:pt>
    <dgm:pt modelId="{032133B1-54CF-48FF-B465-2C26F21330DE}" type="parTrans" cxnId="{8CAC2BE7-1DAA-4462-A783-B0EBEF879EB9}">
      <dgm:prSet/>
      <dgm:spPr/>
      <dgm:t>
        <a:bodyPr/>
        <a:lstStyle/>
        <a:p>
          <a:endParaRPr lang="ru-RU"/>
        </a:p>
      </dgm:t>
    </dgm:pt>
    <dgm:pt modelId="{B85A3DE7-E4A0-4200-812D-50911BC048DC}" type="sibTrans" cxnId="{8CAC2BE7-1DAA-4462-A783-B0EBEF879EB9}">
      <dgm:prSet/>
      <dgm:spPr/>
      <dgm:t>
        <a:bodyPr/>
        <a:lstStyle/>
        <a:p>
          <a:endParaRPr lang="ru-RU"/>
        </a:p>
      </dgm:t>
    </dgm:pt>
    <dgm:pt modelId="{F8212B4A-F249-4587-84D4-C2F5E3BBAE15}">
      <dgm:prSet phldrT="[Текст]" custT="1"/>
      <dgm:spPr/>
      <dgm:t>
        <a:bodyPr/>
        <a:lstStyle/>
        <a:p>
          <a:r>
            <a:rPr lang="ru-RU" sz="2000" dirty="0" smtClean="0"/>
            <a:t>Обучение педагогов приемам развития и коррекции речи в повседневной жизни, профилактике речевых нарушений у воспитанников</a:t>
          </a:r>
          <a:endParaRPr lang="ru-RU" sz="2000" dirty="0"/>
        </a:p>
      </dgm:t>
    </dgm:pt>
    <dgm:pt modelId="{49A8AACE-DDD3-45D5-B7D9-312FA073B3AA}" type="parTrans" cxnId="{15F5BD54-B706-4A72-B5CC-AB6C3075F9F6}">
      <dgm:prSet/>
      <dgm:spPr/>
      <dgm:t>
        <a:bodyPr/>
        <a:lstStyle/>
        <a:p>
          <a:endParaRPr lang="ru-RU"/>
        </a:p>
      </dgm:t>
    </dgm:pt>
    <dgm:pt modelId="{86FCC84B-078E-4CB8-8435-A49700B8979F}" type="sibTrans" cxnId="{15F5BD54-B706-4A72-B5CC-AB6C3075F9F6}">
      <dgm:prSet/>
      <dgm:spPr/>
      <dgm:t>
        <a:bodyPr/>
        <a:lstStyle/>
        <a:p>
          <a:endParaRPr lang="ru-RU"/>
        </a:p>
      </dgm:t>
    </dgm:pt>
    <dgm:pt modelId="{7ABD2772-7102-4EF7-84A7-C76859A34EAF}" type="pres">
      <dgm:prSet presAssocID="{C157043F-577F-4555-927A-3481FE627AC1}" presName="Name0" presStyleCnt="0">
        <dgm:presLayoutVars>
          <dgm:dir/>
          <dgm:resizeHandles val="exact"/>
        </dgm:presLayoutVars>
      </dgm:prSet>
      <dgm:spPr/>
    </dgm:pt>
    <dgm:pt modelId="{3580B7ED-8A11-401A-B7D8-FD2B8B58FCBD}" type="pres">
      <dgm:prSet presAssocID="{6DB8E4EB-15B4-4E88-B727-7657BB916B7F}" presName="node" presStyleLbl="node1" presStyleIdx="0" presStyleCnt="3" custScaleX="285151" custScaleY="81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C419C-DD7E-4281-8474-1F6938499C63}" type="pres">
      <dgm:prSet presAssocID="{3B42B9B4-FABF-4F5C-9193-8B54FA2E2375}" presName="sibTrans" presStyleLbl="sibTrans2D1" presStyleIdx="0" presStyleCnt="3"/>
      <dgm:spPr/>
    </dgm:pt>
    <dgm:pt modelId="{41CA2D71-DE31-47DB-BA1B-A7A9C10ED472}" type="pres">
      <dgm:prSet presAssocID="{3B42B9B4-FABF-4F5C-9193-8B54FA2E2375}" presName="connectorText" presStyleLbl="sibTrans2D1" presStyleIdx="0" presStyleCnt="3"/>
      <dgm:spPr/>
    </dgm:pt>
    <dgm:pt modelId="{CE4C2254-A424-4931-A7B9-70696D1B9944}" type="pres">
      <dgm:prSet presAssocID="{2E4E9D45-EA4D-4253-9017-9B840860B287}" presName="node" presStyleLbl="node1" presStyleIdx="1" presStyleCnt="3" custScaleX="142679" custScaleY="207912" custRadScaleRad="81097" custRadScaleInc="-38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BDDA5-3FA0-43F2-9057-20CC238875CC}" type="pres">
      <dgm:prSet presAssocID="{B85A3DE7-E4A0-4200-812D-50911BC048DC}" presName="sibTrans" presStyleLbl="sibTrans2D1" presStyleIdx="1" presStyleCnt="3"/>
      <dgm:spPr/>
    </dgm:pt>
    <dgm:pt modelId="{2FBBB9FE-500C-4D8B-A476-C578A85B38E5}" type="pres">
      <dgm:prSet presAssocID="{B85A3DE7-E4A0-4200-812D-50911BC048DC}" presName="connectorText" presStyleLbl="sibTrans2D1" presStyleIdx="1" presStyleCnt="3"/>
      <dgm:spPr/>
    </dgm:pt>
    <dgm:pt modelId="{76FE9197-3846-4C43-A498-42528A8A756B}" type="pres">
      <dgm:prSet presAssocID="{F8212B4A-F249-4587-84D4-C2F5E3BBAE15}" presName="node" presStyleLbl="node1" presStyleIdx="2" presStyleCnt="3" custAng="0" custScaleX="168519" custScaleY="193846" custRadScaleRad="95208" custRadScaleInc="40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0D71B-75AA-4A31-A722-5664190C3757}" type="pres">
      <dgm:prSet presAssocID="{86FCC84B-078E-4CB8-8435-A49700B8979F}" presName="sibTrans" presStyleLbl="sibTrans2D1" presStyleIdx="2" presStyleCnt="3"/>
      <dgm:spPr/>
    </dgm:pt>
    <dgm:pt modelId="{3637046A-3C04-4678-98BD-42AB19A97D53}" type="pres">
      <dgm:prSet presAssocID="{86FCC84B-078E-4CB8-8435-A49700B8979F}" presName="connectorText" presStyleLbl="sibTrans2D1" presStyleIdx="2" presStyleCnt="3"/>
      <dgm:spPr/>
    </dgm:pt>
  </dgm:ptLst>
  <dgm:cxnLst>
    <dgm:cxn modelId="{C33C47F0-26EE-4E84-B6E0-9EFD2D49A73A}" type="presOf" srcId="{B85A3DE7-E4A0-4200-812D-50911BC048DC}" destId="{2FBBB9FE-500C-4D8B-A476-C578A85B38E5}" srcOrd="1" destOrd="0" presId="urn:microsoft.com/office/officeart/2005/8/layout/cycle7"/>
    <dgm:cxn modelId="{30273104-6EB1-4C57-91B0-1A5CAEC40E1B}" type="presOf" srcId="{B85A3DE7-E4A0-4200-812D-50911BC048DC}" destId="{3C9BDDA5-3FA0-43F2-9057-20CC238875CC}" srcOrd="0" destOrd="0" presId="urn:microsoft.com/office/officeart/2005/8/layout/cycle7"/>
    <dgm:cxn modelId="{9CE70FE1-8E81-4494-9AA5-7495FB1A6F12}" type="presOf" srcId="{3B42B9B4-FABF-4F5C-9193-8B54FA2E2375}" destId="{41CA2D71-DE31-47DB-BA1B-A7A9C10ED472}" srcOrd="1" destOrd="0" presId="urn:microsoft.com/office/officeart/2005/8/layout/cycle7"/>
    <dgm:cxn modelId="{8CAC2BE7-1DAA-4462-A783-B0EBEF879EB9}" srcId="{C157043F-577F-4555-927A-3481FE627AC1}" destId="{2E4E9D45-EA4D-4253-9017-9B840860B287}" srcOrd="1" destOrd="0" parTransId="{032133B1-54CF-48FF-B465-2C26F21330DE}" sibTransId="{B85A3DE7-E4A0-4200-812D-50911BC048DC}"/>
    <dgm:cxn modelId="{9CEDD348-3409-43CF-AA69-7E1E74DE2A98}" type="presOf" srcId="{C157043F-577F-4555-927A-3481FE627AC1}" destId="{7ABD2772-7102-4EF7-84A7-C76859A34EAF}" srcOrd="0" destOrd="0" presId="urn:microsoft.com/office/officeart/2005/8/layout/cycle7"/>
    <dgm:cxn modelId="{0BB26443-0EE0-4198-8D47-7EC6C7142294}" type="presOf" srcId="{F8212B4A-F249-4587-84D4-C2F5E3BBAE15}" destId="{76FE9197-3846-4C43-A498-42528A8A756B}" srcOrd="0" destOrd="0" presId="urn:microsoft.com/office/officeart/2005/8/layout/cycle7"/>
    <dgm:cxn modelId="{971E446C-806A-4848-BFEF-C3703DCA6439}" type="presOf" srcId="{86FCC84B-078E-4CB8-8435-A49700B8979F}" destId="{3637046A-3C04-4678-98BD-42AB19A97D53}" srcOrd="1" destOrd="0" presId="urn:microsoft.com/office/officeart/2005/8/layout/cycle7"/>
    <dgm:cxn modelId="{7B7C2DB8-0CCB-4309-8219-1F91A126B3C1}" srcId="{C157043F-577F-4555-927A-3481FE627AC1}" destId="{6DB8E4EB-15B4-4E88-B727-7657BB916B7F}" srcOrd="0" destOrd="0" parTransId="{142C6F79-B095-470C-AC55-E85F86EA24E1}" sibTransId="{3B42B9B4-FABF-4F5C-9193-8B54FA2E2375}"/>
    <dgm:cxn modelId="{15F5BD54-B706-4A72-B5CC-AB6C3075F9F6}" srcId="{C157043F-577F-4555-927A-3481FE627AC1}" destId="{F8212B4A-F249-4587-84D4-C2F5E3BBAE15}" srcOrd="2" destOrd="0" parTransId="{49A8AACE-DDD3-45D5-B7D9-312FA073B3AA}" sibTransId="{86FCC84B-078E-4CB8-8435-A49700B8979F}"/>
    <dgm:cxn modelId="{A8CDEFA6-9152-4D51-8BE5-483D89E5A097}" type="presOf" srcId="{3B42B9B4-FABF-4F5C-9193-8B54FA2E2375}" destId="{B08C419C-DD7E-4281-8474-1F6938499C63}" srcOrd="0" destOrd="0" presId="urn:microsoft.com/office/officeart/2005/8/layout/cycle7"/>
    <dgm:cxn modelId="{A086E5B2-F99B-4733-AE94-9D928F0723A4}" type="presOf" srcId="{6DB8E4EB-15B4-4E88-B727-7657BB916B7F}" destId="{3580B7ED-8A11-401A-B7D8-FD2B8B58FCBD}" srcOrd="0" destOrd="0" presId="urn:microsoft.com/office/officeart/2005/8/layout/cycle7"/>
    <dgm:cxn modelId="{8C9B93B2-7ACE-40FF-851B-B6C9130888E5}" type="presOf" srcId="{86FCC84B-078E-4CB8-8435-A49700B8979F}" destId="{D040D71B-75AA-4A31-A722-5664190C3757}" srcOrd="0" destOrd="0" presId="urn:microsoft.com/office/officeart/2005/8/layout/cycle7"/>
    <dgm:cxn modelId="{BB15ADF5-9F40-43A6-800F-26923503B887}" type="presOf" srcId="{2E4E9D45-EA4D-4253-9017-9B840860B287}" destId="{CE4C2254-A424-4931-A7B9-70696D1B9944}" srcOrd="0" destOrd="0" presId="urn:microsoft.com/office/officeart/2005/8/layout/cycle7"/>
    <dgm:cxn modelId="{6F2866E1-3800-4580-9279-F72733F324ED}" type="presParOf" srcId="{7ABD2772-7102-4EF7-84A7-C76859A34EAF}" destId="{3580B7ED-8A11-401A-B7D8-FD2B8B58FCBD}" srcOrd="0" destOrd="0" presId="urn:microsoft.com/office/officeart/2005/8/layout/cycle7"/>
    <dgm:cxn modelId="{0CD67B14-0016-4631-B8B5-95D3EB7D51D2}" type="presParOf" srcId="{7ABD2772-7102-4EF7-84A7-C76859A34EAF}" destId="{B08C419C-DD7E-4281-8474-1F6938499C63}" srcOrd="1" destOrd="0" presId="urn:microsoft.com/office/officeart/2005/8/layout/cycle7"/>
    <dgm:cxn modelId="{58AF372F-E10F-4F2D-BC9F-17B527C0973D}" type="presParOf" srcId="{B08C419C-DD7E-4281-8474-1F6938499C63}" destId="{41CA2D71-DE31-47DB-BA1B-A7A9C10ED472}" srcOrd="0" destOrd="0" presId="urn:microsoft.com/office/officeart/2005/8/layout/cycle7"/>
    <dgm:cxn modelId="{BD33BD0F-ECAC-4F72-BC2D-25D566D6C35C}" type="presParOf" srcId="{7ABD2772-7102-4EF7-84A7-C76859A34EAF}" destId="{CE4C2254-A424-4931-A7B9-70696D1B9944}" srcOrd="2" destOrd="0" presId="urn:microsoft.com/office/officeart/2005/8/layout/cycle7"/>
    <dgm:cxn modelId="{D64DA0BF-65D5-4D7C-BE96-45E8D688A684}" type="presParOf" srcId="{7ABD2772-7102-4EF7-84A7-C76859A34EAF}" destId="{3C9BDDA5-3FA0-43F2-9057-20CC238875CC}" srcOrd="3" destOrd="0" presId="urn:microsoft.com/office/officeart/2005/8/layout/cycle7"/>
    <dgm:cxn modelId="{C6C7E040-21D6-4423-8B65-A6FB7D491749}" type="presParOf" srcId="{3C9BDDA5-3FA0-43F2-9057-20CC238875CC}" destId="{2FBBB9FE-500C-4D8B-A476-C578A85B38E5}" srcOrd="0" destOrd="0" presId="urn:microsoft.com/office/officeart/2005/8/layout/cycle7"/>
    <dgm:cxn modelId="{85A8B135-2ED3-4A1E-824F-66EA2135333E}" type="presParOf" srcId="{7ABD2772-7102-4EF7-84A7-C76859A34EAF}" destId="{76FE9197-3846-4C43-A498-42528A8A756B}" srcOrd="4" destOrd="0" presId="urn:microsoft.com/office/officeart/2005/8/layout/cycle7"/>
    <dgm:cxn modelId="{F73DB915-A4E1-4F84-A6F9-7D7A9C00CF12}" type="presParOf" srcId="{7ABD2772-7102-4EF7-84A7-C76859A34EAF}" destId="{D040D71B-75AA-4A31-A722-5664190C3757}" srcOrd="5" destOrd="0" presId="urn:microsoft.com/office/officeart/2005/8/layout/cycle7"/>
    <dgm:cxn modelId="{C535C167-16D5-4835-BEE1-86F518FD8839}" type="presParOf" srcId="{D040D71B-75AA-4A31-A722-5664190C3757}" destId="{3637046A-3C04-4678-98BD-42AB19A97D53}" srcOrd="0" destOrd="0" presId="urn:microsoft.com/office/officeart/2005/8/layout/cycle7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9BB1A-64FA-44F0-93CB-969BB384448F}">
      <dsp:nvSpPr>
        <dsp:cNvPr id="0" name=""/>
        <dsp:cNvSpPr/>
      </dsp:nvSpPr>
      <dsp:spPr>
        <a:xfrm>
          <a:off x="2971803" y="1747834"/>
          <a:ext cx="1334433" cy="1334433"/>
        </a:xfrm>
        <a:prstGeom prst="ellipse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Ребёнок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67226" y="1943257"/>
        <a:ext cx="943587" cy="943587"/>
      </dsp:txXfrm>
    </dsp:sp>
    <dsp:sp modelId="{471EC791-CD5B-4E0C-8EF0-874976610371}">
      <dsp:nvSpPr>
        <dsp:cNvPr id="0" name=""/>
        <dsp:cNvSpPr/>
      </dsp:nvSpPr>
      <dsp:spPr>
        <a:xfrm rot="16137332">
          <a:off x="3542379" y="1648401"/>
          <a:ext cx="165932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165932" y="1659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621197" y="1660844"/>
        <a:ext cx="8296" cy="8296"/>
      </dsp:txXfrm>
    </dsp:sp>
    <dsp:sp modelId="{CFB3E155-7007-4594-8895-76E325CD39BB}">
      <dsp:nvSpPr>
        <dsp:cNvPr id="0" name=""/>
        <dsp:cNvSpPr/>
      </dsp:nvSpPr>
      <dsp:spPr>
        <a:xfrm>
          <a:off x="2328845" y="247635"/>
          <a:ext cx="2565649" cy="13344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Учитель-логопед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4576" y="443058"/>
        <a:ext cx="1814187" cy="943587"/>
      </dsp:txXfrm>
    </dsp:sp>
    <dsp:sp modelId="{9E1708B4-0E46-49BE-8224-6E7E11304472}">
      <dsp:nvSpPr>
        <dsp:cNvPr id="0" name=""/>
        <dsp:cNvSpPr/>
      </dsp:nvSpPr>
      <dsp:spPr>
        <a:xfrm rot="20340944">
          <a:off x="4256673" y="2130831"/>
          <a:ext cx="160234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160234" y="1659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32785" y="2143416"/>
        <a:ext cx="8011" cy="8011"/>
      </dsp:txXfrm>
    </dsp:sp>
    <dsp:sp modelId="{97200DB2-1B49-40C2-8AB3-5C40EB1D921A}">
      <dsp:nvSpPr>
        <dsp:cNvPr id="0" name=""/>
        <dsp:cNvSpPr/>
      </dsp:nvSpPr>
      <dsp:spPr>
        <a:xfrm>
          <a:off x="4257675" y="1104893"/>
          <a:ext cx="2115277" cy="13344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Музыкальный руководитель  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67450" y="1300316"/>
        <a:ext cx="1495727" cy="943587"/>
      </dsp:txXfrm>
    </dsp:sp>
    <dsp:sp modelId="{2D176F95-0FE3-4A6D-B8C6-9D9F6196BC96}">
      <dsp:nvSpPr>
        <dsp:cNvPr id="0" name=""/>
        <dsp:cNvSpPr/>
      </dsp:nvSpPr>
      <dsp:spPr>
        <a:xfrm rot="5441808">
          <a:off x="3422965" y="3271055"/>
          <a:ext cx="410885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410885" y="1659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618136" y="3277374"/>
        <a:ext cx="20544" cy="20544"/>
      </dsp:txXfrm>
    </dsp:sp>
    <dsp:sp modelId="{FA7BF516-06EC-4DB4-8F16-94F2D2D664CA}">
      <dsp:nvSpPr>
        <dsp:cNvPr id="0" name=""/>
        <dsp:cNvSpPr/>
      </dsp:nvSpPr>
      <dsp:spPr>
        <a:xfrm>
          <a:off x="2363133" y="3493060"/>
          <a:ext cx="2509322" cy="13344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30615" y="3688483"/>
        <a:ext cx="1774358" cy="943587"/>
      </dsp:txXfrm>
    </dsp:sp>
    <dsp:sp modelId="{F58A39DE-B615-44AC-9123-7A7583D77F74}">
      <dsp:nvSpPr>
        <dsp:cNvPr id="0" name=""/>
        <dsp:cNvSpPr/>
      </dsp:nvSpPr>
      <dsp:spPr>
        <a:xfrm rot="11992197">
          <a:off x="2815999" y="2137434"/>
          <a:ext cx="201524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201524" y="1659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911723" y="2148987"/>
        <a:ext cx="10076" cy="10076"/>
      </dsp:txXfrm>
    </dsp:sp>
    <dsp:sp modelId="{282F2C21-41D5-4ED7-ABBB-A2790451252E}">
      <dsp:nvSpPr>
        <dsp:cNvPr id="0" name=""/>
        <dsp:cNvSpPr/>
      </dsp:nvSpPr>
      <dsp:spPr>
        <a:xfrm>
          <a:off x="828659" y="1033459"/>
          <a:ext cx="2108458" cy="14938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Воспитатели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37436" y="1252228"/>
        <a:ext cx="1490904" cy="1056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/>
    <p:sndAc>
      <p:stSnd>
        <p:snd r:embed="rId1" name="arrow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arrow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arrow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1289D-7AB6-4A66-A55E-58037F9DE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arrow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6817-665A-48EF-AC43-0A756DE0E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arrow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CF8F-4AEA-4470-850B-6E0C0D244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arrow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0B971-7AEE-4FD9-8EF0-43472E979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arrow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arrow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/>
    <p:sndAc>
      <p:stSnd>
        <p:snd r:embed="rId1" name="arrow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arrow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arrow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arrow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arrow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1" name="arrow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/>
    <p:sndAc>
      <p:stSnd>
        <p:snd r:embed="rId1" name="arrow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8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</p:sldLayoutIdLst>
  <p:transition spd="med">
    <p:wheel/>
    <p:sndAc>
      <p:stSnd>
        <p:snd r:embed="rId17" name="arrow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" y="1412875"/>
            <a:ext cx="9036050" cy="5287963"/>
          </a:xfrm>
          <a:ln>
            <a:solidFill>
              <a:srgbClr val="66CCFF"/>
            </a:solidFill>
          </a:ln>
        </p:spPr>
        <p:txBody>
          <a:bodyPr>
            <a:normAutofit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Взаимодействие учителя-логопеда и педагогов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условиях логопункта в свете требований ФГОС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Учитель-логопед МАДОУ детский сад № 36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Бабинова Р.Р.</a:t>
            </a:r>
            <a:endParaRPr lang="ru-RU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1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b="1" dirty="0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b="1" dirty="0" smtClean="0">
              <a:latin typeface="Times New Roman" pitchFamily="18" charset="0"/>
            </a:endParaRPr>
          </a:p>
        </p:txBody>
      </p:sp>
      <p:pic>
        <p:nvPicPr>
          <p:cNvPr id="10243" name="Picture 3" descr="C:\Documents and Settings\Админестратор\Мои документы\Мои рисунки\Ha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620713"/>
            <a:ext cx="2000250" cy="18415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9" y="214315"/>
            <a:ext cx="6850085" cy="9286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Формы взаимодействия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572008"/>
            <a:ext cx="26072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214554"/>
            <a:ext cx="26432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8596" y="1285860"/>
            <a:ext cx="5286412" cy="4770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Взаимный обмен педагогической информацией в течение всего учебного года. 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Семинары-практикумы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консультации, организуемые учителем-логопедом для педагогов ДОУ.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Обсуждение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коррекционных мероприятий по преодолению существующих проблем</a:t>
            </a:r>
          </a:p>
          <a:p>
            <a:pPr>
              <a:buFont typeface="Arial" pitchFamily="34" charset="0"/>
              <a:buChar char="•"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Учитель-логопед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дает воспитателю рекомендации по проведению игр и игровых заданий логопедической профилактической направленности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читель-логопед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помогает воспитателю организовать обучение и воспитание ребенка с нарушениями речи с учетом особенностей развития его познавательных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процессов.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овместная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работа по домашним тетрадям воспитанников, обучающихся на логопункте; необходимые консультации и различные рекомендации для воспитателей; ознакомление воспитателей с результатами обследования.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Взаимопосещение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занятий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Мониторинг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результатов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деятельности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2000250"/>
            <a:ext cx="7772400" cy="2625725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100" b="1" dirty="0" smtClean="0"/>
              <a:t>      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Аналитическая деятельность позволяет отследить эффективность коррекционно-развивающей работы при тесном сотрудничестве логопеда и воспитателей, т. е. выделить все возможные положительные и отрицательные стороны этой деятельности, так же отследить динамику развития ребенка. Предполагается разработка критериев динамики развития ребенка, с учетом выделенных факторов риска и выделить основные критерии эффективности коррекционно-развивающей работы.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000" b="1" dirty="0"/>
          </a:p>
        </p:txBody>
      </p:sp>
      <p:pic>
        <p:nvPicPr>
          <p:cNvPr id="16388" name="Picture 2" descr="D:\Мои рисунки\анимация\1d412f049f5a9144cbea02ddcac4bfc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4643438"/>
            <a:ext cx="1206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КОНСУЛЬТИРОВАНИЕ И ПРОСВЕЩЕНИЕ родителей</a:t>
            </a:r>
          </a:p>
        </p:txBody>
      </p:sp>
      <p:pic>
        <p:nvPicPr>
          <p:cNvPr id="18470" name="Picture 38" descr="D:\Ф\P10509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62968"/>
            <a:ext cx="3429024" cy="2571769"/>
          </a:xfrm>
          <a:prstGeom prst="rect">
            <a:avLst/>
          </a:prstGeom>
          <a:noFill/>
        </p:spPr>
      </p:pic>
      <p:grpSp>
        <p:nvGrpSpPr>
          <p:cNvPr id="4" name="Group 29"/>
          <p:cNvGrpSpPr>
            <a:grpSpLocks noChangeAspect="1"/>
          </p:cNvGrpSpPr>
          <p:nvPr/>
        </p:nvGrpSpPr>
        <p:grpSpPr bwMode="auto">
          <a:xfrm>
            <a:off x="0" y="1071563"/>
            <a:ext cx="4286491" cy="5616575"/>
            <a:chOff x="1644" y="4831"/>
            <a:chExt cx="5042" cy="6847"/>
          </a:xfrm>
        </p:grpSpPr>
        <p:sp>
          <p:nvSpPr>
            <p:cNvPr id="18440" name="AutoShape 30"/>
            <p:cNvSpPr>
              <a:spLocks noChangeAspect="1" noChangeArrowheads="1"/>
            </p:cNvSpPr>
            <p:nvPr/>
          </p:nvSpPr>
          <p:spPr bwMode="auto">
            <a:xfrm>
              <a:off x="1644" y="4831"/>
              <a:ext cx="3812" cy="5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Oval 31"/>
            <p:cNvSpPr>
              <a:spLocks noChangeArrowheads="1"/>
            </p:cNvSpPr>
            <p:nvPr/>
          </p:nvSpPr>
          <p:spPr bwMode="auto">
            <a:xfrm>
              <a:off x="1644" y="6224"/>
              <a:ext cx="2269" cy="1393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b="1" dirty="0" smtClean="0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Учитель - логопед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42" name="Oval 32"/>
            <p:cNvSpPr>
              <a:spLocks noChangeArrowheads="1"/>
            </p:cNvSpPr>
            <p:nvPr/>
          </p:nvSpPr>
          <p:spPr bwMode="auto">
            <a:xfrm>
              <a:off x="4255" y="6243"/>
              <a:ext cx="2431" cy="1201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Педагоги</a:t>
              </a:r>
              <a:endPara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43" name="AutoShape 33"/>
            <p:cNvSpPr>
              <a:spLocks noChangeArrowheads="1"/>
            </p:cNvSpPr>
            <p:nvPr/>
          </p:nvSpPr>
          <p:spPr bwMode="auto">
            <a:xfrm>
              <a:off x="3550" y="5890"/>
              <a:ext cx="1553" cy="279"/>
            </a:xfrm>
            <a:prstGeom prst="curvedDownArrow">
              <a:avLst>
                <a:gd name="adj1" fmla="val 111326"/>
                <a:gd name="adj2" fmla="val 222652"/>
                <a:gd name="adj3" fmla="val 33333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AutoShape 34"/>
            <p:cNvSpPr>
              <a:spLocks noChangeArrowheads="1"/>
            </p:cNvSpPr>
            <p:nvPr/>
          </p:nvSpPr>
          <p:spPr bwMode="auto">
            <a:xfrm rot="10550771">
              <a:off x="3408" y="7358"/>
              <a:ext cx="1554" cy="279"/>
            </a:xfrm>
            <a:prstGeom prst="curvedDownArrow">
              <a:avLst>
                <a:gd name="adj1" fmla="val 111398"/>
                <a:gd name="adj2" fmla="val 222796"/>
                <a:gd name="adj3" fmla="val 33333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AutoShape 35"/>
            <p:cNvSpPr>
              <a:spLocks noChangeArrowheads="1"/>
            </p:cNvSpPr>
            <p:nvPr/>
          </p:nvSpPr>
          <p:spPr bwMode="auto">
            <a:xfrm>
              <a:off x="2279" y="8473"/>
              <a:ext cx="2118" cy="744"/>
            </a:xfrm>
            <a:prstGeom prst="flowChartAlternateProcess">
              <a:avLst/>
            </a:prstGeom>
            <a:gradFill rotWithShape="1">
              <a:gsLst>
                <a:gs pos="0">
                  <a:srgbClr val="005E76"/>
                </a:gs>
                <a:gs pos="50000">
                  <a:srgbClr val="00CCFF"/>
                </a:gs>
                <a:gs pos="100000">
                  <a:srgbClr val="005E76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Разработка рекомендаций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46" name="AutoShape 36"/>
            <p:cNvSpPr>
              <a:spLocks noChangeArrowheads="1"/>
            </p:cNvSpPr>
            <p:nvPr/>
          </p:nvSpPr>
          <p:spPr bwMode="auto">
            <a:xfrm>
              <a:off x="3267" y="9448"/>
              <a:ext cx="2915" cy="2230"/>
            </a:xfrm>
            <a:prstGeom prst="flowChartAlternateProcess">
              <a:avLst/>
            </a:prstGeom>
            <a:gradFill rotWithShape="1">
              <a:gsLst>
                <a:gs pos="0">
                  <a:srgbClr val="76475E"/>
                </a:gs>
                <a:gs pos="50000">
                  <a:srgbClr val="FF99CC"/>
                </a:gs>
                <a:gs pos="100000">
                  <a:srgbClr val="76475E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Проведение семинаров и консультаций по вопросам  речевого развития детей </a:t>
              </a:r>
            </a:p>
            <a:p>
              <a:endParaRPr lang="ru-RU" dirty="0"/>
            </a:p>
          </p:txBody>
        </p:sp>
        <p:sp>
          <p:nvSpPr>
            <p:cNvPr id="18447" name="Line 37"/>
            <p:cNvSpPr>
              <a:spLocks noChangeShapeType="1"/>
            </p:cNvSpPr>
            <p:nvPr/>
          </p:nvSpPr>
          <p:spPr bwMode="auto">
            <a:xfrm flipH="1">
              <a:off x="3408" y="7637"/>
              <a:ext cx="706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Line 38"/>
            <p:cNvSpPr>
              <a:spLocks noChangeShapeType="1"/>
            </p:cNvSpPr>
            <p:nvPr/>
          </p:nvSpPr>
          <p:spPr bwMode="auto">
            <a:xfrm>
              <a:off x="4255" y="7637"/>
              <a:ext cx="424" cy="18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heel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3" y="285729"/>
            <a:ext cx="7793037" cy="74773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РЕЗУЛЬТАТИВНОСТЬ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285750" y="1214438"/>
            <a:ext cx="6072188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Взаимодействие воспитателей и учителя-логопеда способствует эффективным, качественным изменениям в речевом развитии детей, профессиональной подготовке педагогов, росту компетентности родителей в области коррекционной педагогики. </a:t>
            </a:r>
          </a:p>
        </p:txBody>
      </p:sp>
      <p:pic>
        <p:nvPicPr>
          <p:cNvPr id="19461" name="Picture 5" descr="D:\Ф\P1050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3248"/>
            <a:ext cx="2357454" cy="31434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800" b="1" i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4800" b="1" i="1" dirty="0" smtClean="0">
              <a:solidFill>
                <a:schemeClr val="accent2">
                  <a:lumMod val="75000"/>
                </a:schemeClr>
              </a:solidFill>
              <a:latin typeface="Gloucester MT Extra Condensed" pitchFamily="18" charset="0"/>
            </a:endParaRPr>
          </a:p>
        </p:txBody>
      </p:sp>
      <p:pic>
        <p:nvPicPr>
          <p:cNvPr id="19459" name="Picture 4" descr="D:\Мои рисунки\анимация\938f7e15d36b778a3a732ccb4bc52b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3857625"/>
            <a:ext cx="1785937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Documents and Settings\Админестратор\Мои документы\Мои рисунки\guestbook_messag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000125"/>
            <a:ext cx="728662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857250" y="1571625"/>
            <a:ext cx="74295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latin typeface="Times New Roman" pitchFamily="18" charset="0"/>
            </a:endParaRPr>
          </a:p>
          <a:p>
            <a:endParaRPr lang="ru-RU" b="1" dirty="0">
              <a:latin typeface="Times New Roman" pitchFamily="18" charset="0"/>
            </a:endParaRPr>
          </a:p>
          <a:p>
            <a:endParaRPr lang="ru-RU" b="1" dirty="0">
              <a:latin typeface="Times New Roman" pitchFamily="18" charset="0"/>
            </a:endParaRPr>
          </a:p>
          <a:p>
            <a:pPr algn="r"/>
            <a:r>
              <a:rPr lang="ru-RU" sz="2400" b="1" dirty="0">
                <a:latin typeface="Times New Roman" pitchFamily="18" charset="0"/>
              </a:rPr>
              <a:t>«Дефект какого-нибудь анализатора или интеллектуальный </a:t>
            </a:r>
            <a:br>
              <a:rPr lang="ru-RU" sz="2400" b="1" dirty="0">
                <a:latin typeface="Times New Roman" pitchFamily="18" charset="0"/>
              </a:rPr>
            </a:br>
            <a:r>
              <a:rPr lang="ru-RU" sz="2400" b="1" dirty="0">
                <a:latin typeface="Times New Roman" pitchFamily="18" charset="0"/>
              </a:rPr>
              <a:t>дефект не вызывает изолированного выпадения одной функции, </a:t>
            </a:r>
            <a:br>
              <a:rPr lang="ru-RU" sz="2400" b="1" dirty="0">
                <a:latin typeface="Times New Roman" pitchFamily="18" charset="0"/>
              </a:rPr>
            </a:br>
            <a:r>
              <a:rPr lang="ru-RU" sz="2400" b="1" dirty="0">
                <a:latin typeface="Times New Roman" pitchFamily="18" charset="0"/>
              </a:rPr>
              <a:t>а приводит к целому ряду отклонений»</a:t>
            </a:r>
            <a:br>
              <a:rPr lang="ru-RU" sz="2400" b="1" dirty="0">
                <a:latin typeface="Times New Roman" pitchFamily="18" charset="0"/>
              </a:rPr>
            </a:br>
            <a:r>
              <a:rPr lang="ru-RU" sz="2400" b="1" dirty="0">
                <a:latin typeface="Times New Roman" pitchFamily="18" charset="0"/>
              </a:rPr>
              <a:t>                                                                               </a:t>
            </a:r>
            <a:r>
              <a:rPr lang="ru-RU" sz="2400" b="1" dirty="0" err="1">
                <a:latin typeface="Times New Roman" pitchFamily="18" charset="0"/>
              </a:rPr>
              <a:t>Л.С.Выготский</a:t>
            </a:r>
            <a:endParaRPr lang="ru-RU" sz="2400" dirty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643313" y="51435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Лев Семёнович (1896-1934) — советский психолог, создатель культурно-исторической теории развития высших психических функций</a:t>
            </a:r>
            <a:r>
              <a:rPr lang="ru-RU" dirty="0"/>
              <a:t>.</a:t>
            </a:r>
          </a:p>
        </p:txBody>
      </p:sp>
      <p:pic>
        <p:nvPicPr>
          <p:cNvPr id="11267" name="Picture 3" descr="C:\Documents and Settings\Админестратор\Мои документы\Мои рисунки\2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428605"/>
            <a:ext cx="1857388" cy="24765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heel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Направления коррекционной работы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285992"/>
            <a:ext cx="778674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/>
              <a:t>- </a:t>
            </a:r>
            <a:r>
              <a:rPr lang="ru-RU" sz="3200" dirty="0" smtClean="0"/>
              <a:t>диагностика уровня </a:t>
            </a:r>
            <a:r>
              <a:rPr lang="ru-RU" sz="3200" dirty="0" smtClean="0"/>
              <a:t>развития речи воспитанников;</a:t>
            </a:r>
          </a:p>
          <a:p>
            <a:r>
              <a:rPr lang="ru-RU" sz="3200" dirty="0" smtClean="0"/>
              <a:t>- </a:t>
            </a:r>
            <a:r>
              <a:rPr lang="ru-RU" sz="3200" dirty="0" smtClean="0"/>
              <a:t>дифференциация категорий </a:t>
            </a:r>
            <a:r>
              <a:rPr lang="ru-RU" sz="3200" dirty="0" smtClean="0"/>
              <a:t>детей по специфике нарушений речи и структуре речевого нарушения;</a:t>
            </a:r>
          </a:p>
          <a:p>
            <a:r>
              <a:rPr lang="ru-RU" sz="3200" dirty="0" smtClean="0"/>
              <a:t>- </a:t>
            </a:r>
            <a:r>
              <a:rPr lang="ru-RU" sz="3200" dirty="0" smtClean="0"/>
              <a:t>осуществление коррекции </a:t>
            </a:r>
            <a:r>
              <a:rPr lang="ru-RU" sz="3200" dirty="0" smtClean="0"/>
              <a:t>нарушенных сторон речи</a:t>
            </a:r>
            <a:r>
              <a:rPr lang="ru-RU" sz="3200" dirty="0" smtClean="0"/>
              <a:t>.</a:t>
            </a:r>
            <a:endParaRPr lang="ru-RU" sz="3200" dirty="0" smtClean="0"/>
          </a:p>
        </p:txBody>
      </p:sp>
    </p:spTree>
  </p:cSld>
  <p:clrMapOvr>
    <a:masterClrMapping/>
  </p:clrMapOvr>
  <p:transition spd="med">
    <p:wheel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9525" y="476250"/>
            <a:ext cx="7864475" cy="1657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6666FF"/>
                </a:solidFill>
                <a:latin typeface="Times New Roman" pitchFamily="18" charset="0"/>
              </a:rPr>
              <a:t>Цель СОВМЕСТНОЙ РАБОТЫ </a:t>
            </a:r>
            <a:r>
              <a:rPr lang="ru-RU" sz="2000" dirty="0" smtClean="0">
                <a:latin typeface="Times New Roman" pitchFamily="18" charset="0"/>
              </a:rPr>
              <a:t>: </a:t>
            </a:r>
            <a:r>
              <a:rPr lang="ru-RU" sz="2000" b="0" dirty="0" smtClean="0">
                <a:latin typeface="Times New Roman" pitchFamily="18" charset="0"/>
              </a:rPr>
              <a:t>тесное взаимодействие учителя-логопеда и  педагогов в процессе коррекционно-развивающей образовательной деятельности, стимулирующей речевое, познавательное и личностное развитие ребёнка </a:t>
            </a:r>
            <a:br>
              <a:rPr lang="ru-RU" sz="2000" b="0" dirty="0" smtClean="0">
                <a:latin typeface="Times New Roman" pitchFamily="18" charset="0"/>
              </a:rPr>
            </a:br>
            <a:endParaRPr lang="ru-RU" sz="2000" b="0" dirty="0" smtClean="0"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343900" cy="44751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Times New Roman" pitchFamily="18" charset="0"/>
              </a:rPr>
              <a:t>Задачи: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CC66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модель коррекционно-развивающей деятельности учителя-логопеда и педагогов;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обозначить основные направления взаимодействия коррекционно-развивающей деятельности специалистов;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разработать систему работы и формы взаимодействия логопеда и педагогов в условиях дошкольной образовательной среды, обуславливающие повышение уровня профессиональной компетентности специалистов и овладение интегрированными способами развития личности ребенка и коррекции речевых нарушений. </a:t>
            </a:r>
          </a:p>
        </p:txBody>
      </p:sp>
      <p:pic>
        <p:nvPicPr>
          <p:cNvPr id="8196" name="Picture 4" descr="D:\Мои рисунки\анимация\0bd7f415789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35718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0040"/>
            <a:ext cx="7267604" cy="1323010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Модель 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коррекционно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 развивающего воздействия</a:t>
            </a:r>
            <a:endParaRPr lang="ru-RU" sz="2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86700" cy="8943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Модель взаимодействия учителя-логопеда с педагогами в условиях логопедического пункта в соответствии с ФГОС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428596" y="1397000"/>
          <a:ext cx="76438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4000496" y="55721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15262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Направления взаимодействия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785786" y="1643050"/>
          <a:ext cx="721523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  <a:cs typeface="Tunga" pitchFamily="2"/>
              </a:rPr>
              <a:t>Совместные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unga" pitchFamily="2"/>
              </a:rPr>
              <a:t/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unga" pitchFamily="2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unga" pitchFamily="2"/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  <a:cs typeface="Tunga" pitchFamily="2"/>
              </a:rPr>
              <a:t>НАПРАВЛЕНИЯ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Tunga" pitchFamily="2"/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man Old Style" pitchFamily="18" charset="0"/>
                <a:cs typeface="Tunga" pitchFamily="2"/>
              </a:rPr>
              <a:t>РАБОТЫ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auto">
          <a:xfrm>
            <a:off x="285750" y="1928813"/>
            <a:ext cx="8643880" cy="4286036"/>
            <a:chOff x="2637" y="4219"/>
            <a:chExt cx="6507" cy="4779"/>
          </a:xfrm>
        </p:grpSpPr>
        <p:sp>
          <p:nvSpPr>
            <p:cNvPr id="12292" name="Oval 25"/>
            <p:cNvSpPr>
              <a:spLocks noChangeArrowheads="1"/>
            </p:cNvSpPr>
            <p:nvPr/>
          </p:nvSpPr>
          <p:spPr bwMode="auto">
            <a:xfrm>
              <a:off x="2637" y="4219"/>
              <a:ext cx="1553" cy="8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Учитель-логопед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93" name="Oval 26"/>
            <p:cNvSpPr>
              <a:spLocks noChangeArrowheads="1"/>
            </p:cNvSpPr>
            <p:nvPr/>
          </p:nvSpPr>
          <p:spPr bwMode="auto">
            <a:xfrm>
              <a:off x="2637" y="6131"/>
              <a:ext cx="1412" cy="83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1400" b="1" dirty="0">
                <a:solidFill>
                  <a:srgbClr val="800000"/>
                </a:solidFill>
              </a:endParaRPr>
            </a:p>
            <a:p>
              <a:pPr algn="ctr"/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Педагоги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94" name="AutoShape 27"/>
            <p:cNvSpPr>
              <a:spLocks noChangeArrowheads="1"/>
            </p:cNvSpPr>
            <p:nvPr/>
          </p:nvSpPr>
          <p:spPr bwMode="auto">
            <a:xfrm rot="5400000">
              <a:off x="2983" y="5220"/>
              <a:ext cx="1056" cy="7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168 w 21600"/>
                <a:gd name="T13" fmla="*/ 12339 h 21600"/>
                <a:gd name="T14" fmla="*/ 19432 w 21600"/>
                <a:gd name="T15" fmla="*/ 185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gradFill rotWithShape="1">
              <a:gsLst>
                <a:gs pos="0">
                  <a:srgbClr val="800000"/>
                </a:gs>
                <a:gs pos="100000">
                  <a:srgbClr val="9933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5" name="AutoShape 28"/>
            <p:cNvSpPr>
              <a:spLocks noChangeArrowheads="1"/>
            </p:cNvSpPr>
            <p:nvPr/>
          </p:nvSpPr>
          <p:spPr bwMode="auto">
            <a:xfrm>
              <a:off x="3975" y="5214"/>
              <a:ext cx="1512" cy="975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200" b="1" dirty="0">
                <a:solidFill>
                  <a:srgbClr val="000000"/>
                </a:solidFill>
              </a:endParaRPr>
            </a:p>
            <a:p>
              <a:pPr algn="ctr"/>
              <a:r>
                <a:rPr lang="ru-RU" b="1" dirty="0">
                  <a:latin typeface="Times New Roman" pitchFamily="18" charset="0"/>
                </a:rPr>
                <a:t>Диагностическое</a:t>
              </a:r>
            </a:p>
          </p:txBody>
        </p:sp>
        <p:sp>
          <p:nvSpPr>
            <p:cNvPr id="12296" name="AutoShape 29"/>
            <p:cNvSpPr>
              <a:spLocks noChangeArrowheads="1"/>
            </p:cNvSpPr>
            <p:nvPr/>
          </p:nvSpPr>
          <p:spPr bwMode="auto">
            <a:xfrm>
              <a:off x="5810" y="5214"/>
              <a:ext cx="1554" cy="975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339966"/>
                </a:gs>
                <a:gs pos="100000">
                  <a:srgbClr val="CCFF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Коррекционно-развивающее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97" name="AutoShape 30"/>
            <p:cNvSpPr>
              <a:spLocks noChangeArrowheads="1"/>
            </p:cNvSpPr>
            <p:nvPr/>
          </p:nvSpPr>
          <p:spPr bwMode="auto">
            <a:xfrm>
              <a:off x="4963" y="4796"/>
              <a:ext cx="1553" cy="279"/>
            </a:xfrm>
            <a:prstGeom prst="curvedDownArrow">
              <a:avLst>
                <a:gd name="adj1" fmla="val 111326"/>
                <a:gd name="adj2" fmla="val 222652"/>
                <a:gd name="adj3" fmla="val 33333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AutoShape 33"/>
            <p:cNvSpPr>
              <a:spLocks noChangeArrowheads="1"/>
            </p:cNvSpPr>
            <p:nvPr/>
          </p:nvSpPr>
          <p:spPr bwMode="auto">
            <a:xfrm>
              <a:off x="7081" y="4796"/>
              <a:ext cx="1271" cy="279"/>
            </a:xfrm>
            <a:prstGeom prst="curvedDownArrow">
              <a:avLst>
                <a:gd name="adj1" fmla="val 91111"/>
                <a:gd name="adj2" fmla="val 182222"/>
                <a:gd name="adj3" fmla="val 33333"/>
              </a:avLst>
            </a:prstGeom>
            <a:gradFill rotWithShape="1">
              <a:gsLst>
                <a:gs pos="0">
                  <a:srgbClr val="339966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Rectangle 36"/>
            <p:cNvSpPr>
              <a:spLocks noChangeArrowheads="1"/>
            </p:cNvSpPr>
            <p:nvPr/>
          </p:nvSpPr>
          <p:spPr bwMode="auto">
            <a:xfrm>
              <a:off x="4788" y="6848"/>
              <a:ext cx="4356" cy="2150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50000">
                  <a:srgbClr val="FFFFFF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400" b="1" dirty="0">
                <a:solidFill>
                  <a:srgbClr val="000000"/>
                </a:solidFill>
              </a:endParaRPr>
            </a:p>
            <a:p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Замечает проблемы в речевом развитии детей, информирует логопеда и родителей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оздает условия для развития всех сторон речи. Обогащает  содержание детской речи.</a:t>
              </a:r>
            </a:p>
            <a:p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Просвещает родителей</a:t>
              </a:r>
              <a:endPara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/>
            </a:p>
          </p:txBody>
        </p:sp>
        <p:sp>
          <p:nvSpPr>
            <p:cNvPr id="12300" name="AutoShape 37"/>
            <p:cNvSpPr>
              <a:spLocks noChangeArrowheads="1"/>
            </p:cNvSpPr>
            <p:nvPr/>
          </p:nvSpPr>
          <p:spPr bwMode="auto">
            <a:xfrm>
              <a:off x="7646" y="5205"/>
              <a:ext cx="1412" cy="975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CC99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latin typeface="Times New Roman" pitchFamily="18" charset="0"/>
                </a:rPr>
                <a:t>Аналитическое (мониторинг результатов)</a:t>
              </a:r>
            </a:p>
          </p:txBody>
        </p:sp>
        <p:sp>
          <p:nvSpPr>
            <p:cNvPr id="12301" name="AutoShape 30"/>
            <p:cNvSpPr>
              <a:spLocks noChangeArrowheads="1"/>
            </p:cNvSpPr>
            <p:nvPr/>
          </p:nvSpPr>
          <p:spPr bwMode="auto">
            <a:xfrm rot="1436446" flipV="1">
              <a:off x="3322" y="7632"/>
              <a:ext cx="1607" cy="398"/>
            </a:xfrm>
            <a:prstGeom prst="curvedDownArrow">
              <a:avLst>
                <a:gd name="adj1" fmla="val 111317"/>
                <a:gd name="adj2" fmla="val 222652"/>
                <a:gd name="adj3" fmla="val 33333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heel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50939" y="285727"/>
            <a:ext cx="7793037" cy="42862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Коррекционно-развивающее направление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928671"/>
            <a:ext cx="4421216" cy="3071834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r>
              <a:rPr lang="ru-RU" sz="2200" dirty="0" smtClean="0"/>
              <a:t>Задачи коррекционной работы, проводимой учителем-логопедом и педагогами, тесно взаимосвязаны и решаются в рамках целостного подхода к воспитанию и развитию деятельности ребенка</a:t>
            </a:r>
          </a:p>
        </p:txBody>
      </p:sp>
      <p:pic>
        <p:nvPicPr>
          <p:cNvPr id="14344" name="Picture 8" descr="D:\Мамино занятие\фотки с занятия\IMG_5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071942"/>
            <a:ext cx="3286148" cy="2325286"/>
          </a:xfrm>
          <a:prstGeom prst="rect">
            <a:avLst/>
          </a:prstGeom>
          <a:noFill/>
        </p:spPr>
      </p:pic>
      <p:pic>
        <p:nvPicPr>
          <p:cNvPr id="5" name="Picture 6" descr="D:\Мамино занятие\обобщающее занятие\SDC15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857232"/>
            <a:ext cx="3357586" cy="2518189"/>
          </a:xfrm>
          <a:prstGeom prst="rect">
            <a:avLst/>
          </a:prstGeom>
          <a:noFill/>
        </p:spPr>
      </p:pic>
      <p:pic>
        <p:nvPicPr>
          <p:cNvPr id="8" name="Picture 8" descr="D:\Ф\P10303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71942"/>
            <a:ext cx="1928826" cy="2571885"/>
          </a:xfrm>
          <a:prstGeom prst="rect">
            <a:avLst/>
          </a:prstGeom>
          <a:noFill/>
        </p:spPr>
      </p:pic>
      <p:pic>
        <p:nvPicPr>
          <p:cNvPr id="9" name="Picture 5" descr="D:\Мамино занятие\обобщающее занятие\SDC156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857628"/>
            <a:ext cx="2000264" cy="25929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506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Слайд 2</vt:lpstr>
      <vt:lpstr>Направления коррекционной работы</vt:lpstr>
      <vt:lpstr>Цель СОВМЕСТНОЙ РАБОТЫ : тесное взаимодействие учителя-логопеда и  педагогов в процессе коррекционно-развивающей образовательной деятельности, стимулирующей речевое, познавательное и личностное развитие ребёнка  </vt:lpstr>
      <vt:lpstr>    Модель  коррекционно - развивающего воздействия</vt:lpstr>
      <vt:lpstr> Модель взаимодействия учителя-логопеда с педагогами в условиях логопедического пункта в соответствии с ФГОС</vt:lpstr>
      <vt:lpstr>Направления взаимодействия</vt:lpstr>
      <vt:lpstr>Совместные  НАПРАВЛЕНИЯ РАБОТЫ</vt:lpstr>
      <vt:lpstr>   Коррекционно-развивающее направление</vt:lpstr>
      <vt:lpstr>Формы взаимодействия</vt:lpstr>
      <vt:lpstr>Мониторинг  результатов деятельности</vt:lpstr>
      <vt:lpstr>КОНСУЛЬТИРОВАНИЕ И ПРОСВЕЩЕНИЕ родителей</vt:lpstr>
      <vt:lpstr>РЕЗУЛЬТАТИВНОСТЬ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Наталья Анатольевна</cp:lastModifiedBy>
  <cp:revision>27</cp:revision>
  <dcterms:modified xsi:type="dcterms:W3CDTF">2015-02-24T06:40:51Z</dcterms:modified>
</cp:coreProperties>
</file>